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13"/>
  </p:notesMasterIdLst>
  <p:sldIdLst>
    <p:sldId id="275" r:id="rId2"/>
    <p:sldId id="256" r:id="rId3"/>
    <p:sldId id="259" r:id="rId4"/>
    <p:sldId id="291" r:id="rId5"/>
    <p:sldId id="266" r:id="rId6"/>
    <p:sldId id="276" r:id="rId7"/>
    <p:sldId id="284" r:id="rId8"/>
    <p:sldId id="293" r:id="rId9"/>
    <p:sldId id="295" r:id="rId10"/>
    <p:sldId id="273" r:id="rId11"/>
    <p:sldId id="274" r:id="rId12"/>
  </p:sldIdLst>
  <p:sldSz cx="12192000" cy="6858000"/>
  <p:notesSz cx="6884988" cy="10018713"/>
  <p:embeddedFontLst>
    <p:embeddedFont>
      <p:font typeface="Roboto" panose="02000000000000000000" pitchFamily="2" charset="0"/>
      <p:regular r:id="rId14"/>
      <p:bold r:id="rId15"/>
      <p:italic r:id="rId16"/>
      <p:boldItalic r:id="rId17"/>
    </p:embeddedFont>
    <p:embeddedFont>
      <p:font typeface="Roboto Condensed Light" panose="02000000000000000000" pitchFamily="2" charset="0"/>
      <p:regular r:id="rId18"/>
      <p:bold r:id="rId19"/>
      <p:italic r:id="rId20"/>
      <p:boldItalic r:id="rId21"/>
    </p:embeddedFont>
    <p:embeddedFont>
      <p:font typeface="Roboto Condensed Medium" panose="02000000000000000000" pitchFamily="2"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Lawrence" initials="WL" lastIdx="1" clrIdx="0">
    <p:extLst>
      <p:ext uri="{19B8F6BF-5375-455C-9EA6-DF929625EA0E}">
        <p15:presenceInfo xmlns:p15="http://schemas.microsoft.com/office/powerpoint/2012/main" userId="S::Wendy.Lawrence@totallygroup.com::71818265-9fcd-49a2-bb23-fcb64b118f27" providerId="AD"/>
      </p:ext>
    </p:extLst>
  </p:cmAuthor>
  <p:cmAuthor id="2" name="Holly Smart" initials="HS" lastIdx="1" clrIdx="1">
    <p:extLst>
      <p:ext uri="{19B8F6BF-5375-455C-9EA6-DF929625EA0E}">
        <p15:presenceInfo xmlns:p15="http://schemas.microsoft.com/office/powerpoint/2012/main" userId="S::Holly.Smart@totallygroup.com::83636d67-3586-4612-b10c-2c97f1f97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F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6" autoAdjust="0"/>
    <p:restoredTop sz="94660"/>
  </p:normalViewPr>
  <p:slideViewPr>
    <p:cSldViewPr snapToGrid="0" showGuides="1">
      <p:cViewPr varScale="1">
        <p:scale>
          <a:sx n="63" d="100"/>
          <a:sy n="63" d="100"/>
        </p:scale>
        <p:origin x="980" y="3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4"/>
            <c:invertIfNegative val="0"/>
            <c:bubble3D val="0"/>
            <c:spPr>
              <a:solidFill>
                <a:schemeClr val="tx2"/>
              </a:solidFill>
              <a:ln>
                <a:noFill/>
              </a:ln>
              <a:effectLst/>
            </c:spPr>
            <c:extLst>
              <c:ext xmlns:c16="http://schemas.microsoft.com/office/drawing/2014/chart" uri="{C3380CC4-5D6E-409C-BE32-E72D297353CC}">
                <c16:uniqueId val="{00000003-E2A1-4371-A6D8-5E198AB3DDEF}"/>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H121</c:v>
                </c:pt>
                <c:pt idx="1">
                  <c:v>H221</c:v>
                </c:pt>
                <c:pt idx="2">
                  <c:v>H122</c:v>
                </c:pt>
                <c:pt idx="3">
                  <c:v>H222</c:v>
                </c:pt>
                <c:pt idx="4">
                  <c:v>H123</c:v>
                </c:pt>
              </c:strCache>
            </c:strRef>
          </c:cat>
          <c:val>
            <c:numRef>
              <c:f>Sheet1!$B$2:$B$6</c:f>
              <c:numCache>
                <c:formatCode>0.0</c:formatCode>
                <c:ptCount val="5"/>
                <c:pt idx="0" formatCode="General">
                  <c:v>54.1</c:v>
                </c:pt>
                <c:pt idx="1">
                  <c:v>59.6</c:v>
                </c:pt>
                <c:pt idx="2" formatCode="General">
                  <c:v>61.6</c:v>
                </c:pt>
                <c:pt idx="3" formatCode="General">
                  <c:v>65.8</c:v>
                </c:pt>
                <c:pt idx="4" formatCode="General">
                  <c:v>70.3</c:v>
                </c:pt>
              </c:numCache>
            </c:numRef>
          </c:val>
          <c:extLst>
            <c:ext xmlns:c16="http://schemas.microsoft.com/office/drawing/2014/chart" uri="{C3380CC4-5D6E-409C-BE32-E72D297353CC}">
              <c16:uniqueId val="{00000000-E2A1-4371-A6D8-5E198AB3DDEF}"/>
            </c:ext>
          </c:extLst>
        </c:ser>
        <c:dLbls>
          <c:showLegendKey val="0"/>
          <c:showVal val="0"/>
          <c:showCatName val="0"/>
          <c:showSerName val="0"/>
          <c:showPercent val="0"/>
          <c:showBubbleSize val="0"/>
        </c:dLbls>
        <c:gapWidth val="37"/>
        <c:axId val="621710392"/>
        <c:axId val="621711992"/>
      </c:barChart>
      <c:catAx>
        <c:axId val="62171039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1711992"/>
        <c:crosses val="autoZero"/>
        <c:auto val="1"/>
        <c:lblAlgn val="ctr"/>
        <c:lblOffset val="100"/>
        <c:noMultiLvlLbl val="0"/>
      </c:catAx>
      <c:valAx>
        <c:axId val="621711992"/>
        <c:scaling>
          <c:orientation val="minMax"/>
          <c:max val="75"/>
          <c:min val="0"/>
        </c:scaling>
        <c:delete val="1"/>
        <c:axPos val="b"/>
        <c:numFmt formatCode="General" sourceLinked="1"/>
        <c:majorTickMark val="out"/>
        <c:minorTickMark val="none"/>
        <c:tickLblPos val="nextTo"/>
        <c:crossAx val="621710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3-4F52-4ABD-B0FC-74BDD7743009}"/>
              </c:ext>
            </c:extLst>
          </c:dPt>
          <c:dLbls>
            <c:dLbl>
              <c:idx val="0"/>
              <c:layout>
                <c:manualLayout>
                  <c:x val="-0.14772839628791021"/>
                  <c:y val="0"/>
                </c:manualLayout>
              </c:layout>
              <c:tx>
                <c:rich>
                  <a:bodyPr/>
                  <a:lstStyle/>
                  <a:p>
                    <a:fld id="{AC01024A-A959-0747-B260-46275E80BA01}" type="VALUE">
                      <a:rPr lang="en-US">
                        <a:solidFill>
                          <a:schemeClr val="bg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B1-7443-AB7A-0A1010DE224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H121</c:v>
                </c:pt>
                <c:pt idx="1">
                  <c:v>H221</c:v>
                </c:pt>
                <c:pt idx="2">
                  <c:v>H122</c:v>
                </c:pt>
                <c:pt idx="3">
                  <c:v>H222</c:v>
                </c:pt>
                <c:pt idx="4">
                  <c:v>H123</c:v>
                </c:pt>
              </c:strCache>
            </c:strRef>
          </c:cat>
          <c:val>
            <c:numRef>
              <c:f>Sheet1!$B$2:$B$6</c:f>
              <c:numCache>
                <c:formatCode>General</c:formatCode>
                <c:ptCount val="5"/>
                <c:pt idx="0">
                  <c:v>2.2999999999999998</c:v>
                </c:pt>
                <c:pt idx="1">
                  <c:v>2.7</c:v>
                </c:pt>
                <c:pt idx="2" formatCode="0.0">
                  <c:v>3.3</c:v>
                </c:pt>
                <c:pt idx="3" formatCode="0.0">
                  <c:v>2.9</c:v>
                </c:pt>
                <c:pt idx="4">
                  <c:v>3.4</c:v>
                </c:pt>
              </c:numCache>
            </c:numRef>
          </c:val>
          <c:extLst>
            <c:ext xmlns:c16="http://schemas.microsoft.com/office/drawing/2014/chart" uri="{C3380CC4-5D6E-409C-BE32-E72D297353CC}">
              <c16:uniqueId val="{00000000-4F52-4ABD-B0FC-74BDD7743009}"/>
            </c:ext>
          </c:extLst>
        </c:ser>
        <c:dLbls>
          <c:showLegendKey val="0"/>
          <c:showVal val="0"/>
          <c:showCatName val="0"/>
          <c:showSerName val="0"/>
          <c:showPercent val="0"/>
          <c:showBubbleSize val="0"/>
        </c:dLbls>
        <c:gapWidth val="37"/>
        <c:axId val="441423952"/>
        <c:axId val="441431632"/>
      </c:barChart>
      <c:catAx>
        <c:axId val="44142395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41431632"/>
        <c:crosses val="autoZero"/>
        <c:auto val="1"/>
        <c:lblAlgn val="ctr"/>
        <c:lblOffset val="100"/>
        <c:noMultiLvlLbl val="0"/>
      </c:catAx>
      <c:valAx>
        <c:axId val="441431632"/>
        <c:scaling>
          <c:orientation val="minMax"/>
          <c:max val="3.5"/>
          <c:min val="0"/>
        </c:scaling>
        <c:delete val="1"/>
        <c:axPos val="b"/>
        <c:numFmt formatCode="General" sourceLinked="1"/>
        <c:majorTickMark val="out"/>
        <c:minorTickMark val="none"/>
        <c:tickLblPos val="nextTo"/>
        <c:crossAx val="44142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atin typeface="Roboto Condensed Medium" panose="02000000000000000000" pitchFamily="2" charset="0"/>
              </a:defRPr>
            </a:lvl1pPr>
          </a:lstStyle>
          <a:p>
            <a:endParaRPr lang="en-GB" dirty="0"/>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atin typeface="Roboto Condensed Medium" panose="02000000000000000000" pitchFamily="2" charset="0"/>
              </a:defRPr>
            </a:lvl1pPr>
          </a:lstStyle>
          <a:p>
            <a:fld id="{2141B438-8CCB-4AF8-9C9D-C3B1C1667E59}" type="datetimeFigureOut">
              <a:rPr lang="en-GB" smtClean="0"/>
              <a:pPr/>
              <a:t>15/11/2022</a:t>
            </a:fld>
            <a:endParaRPr lang="en-GB" dirty="0"/>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en-GB" dirty="0"/>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atin typeface="Roboto Condensed Medium"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atin typeface="Roboto Condensed Medium" panose="02000000000000000000" pitchFamily="2" charset="0"/>
              </a:defRPr>
            </a:lvl1pPr>
          </a:lstStyle>
          <a:p>
            <a:fld id="{3F0AA692-009D-4D87-9DE4-4D27D07804BB}" type="slidenum">
              <a:rPr lang="en-GB" smtClean="0"/>
              <a:pPr/>
              <a:t>‹#›</a:t>
            </a:fld>
            <a:endParaRPr lang="en-GB" dirty="0"/>
          </a:p>
        </p:txBody>
      </p:sp>
    </p:spTree>
    <p:extLst>
      <p:ext uri="{BB962C8B-B14F-4D97-AF65-F5344CB8AC3E}">
        <p14:creationId xmlns:p14="http://schemas.microsoft.com/office/powerpoint/2010/main" val="111409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Condensed Medium" panose="02000000000000000000" pitchFamily="2" charset="0"/>
        <a:ea typeface="+mn-ea"/>
        <a:cs typeface="+mn-cs"/>
      </a:defRPr>
    </a:lvl1pPr>
    <a:lvl2pPr marL="457200" algn="l" defTabSz="914400" rtl="0" eaLnBrk="1" latinLnBrk="0" hangingPunct="1">
      <a:defRPr sz="1200" kern="1200">
        <a:solidFill>
          <a:schemeClr val="tx1"/>
        </a:solidFill>
        <a:latin typeface="Roboto Condensed Medium" panose="02000000000000000000" pitchFamily="2" charset="0"/>
        <a:ea typeface="+mn-ea"/>
        <a:cs typeface="+mn-cs"/>
      </a:defRPr>
    </a:lvl2pPr>
    <a:lvl3pPr marL="914400" algn="l" defTabSz="914400" rtl="0" eaLnBrk="1" latinLnBrk="0" hangingPunct="1">
      <a:defRPr sz="1200" kern="1200">
        <a:solidFill>
          <a:schemeClr val="tx1"/>
        </a:solidFill>
        <a:latin typeface="Roboto Condensed Medium" panose="02000000000000000000" pitchFamily="2" charset="0"/>
        <a:ea typeface="+mn-ea"/>
        <a:cs typeface="+mn-cs"/>
      </a:defRPr>
    </a:lvl3pPr>
    <a:lvl4pPr marL="1371600" algn="l" defTabSz="914400" rtl="0" eaLnBrk="1" latinLnBrk="0" hangingPunct="1">
      <a:defRPr sz="1200" kern="1200">
        <a:solidFill>
          <a:schemeClr val="tx1"/>
        </a:solidFill>
        <a:latin typeface="Roboto Condensed Medium" panose="02000000000000000000" pitchFamily="2" charset="0"/>
        <a:ea typeface="+mn-ea"/>
        <a:cs typeface="+mn-cs"/>
      </a:defRPr>
    </a:lvl4pPr>
    <a:lvl5pPr marL="1828800" algn="l" defTabSz="914400" rtl="0" eaLnBrk="1" latinLnBrk="0" hangingPunct="1">
      <a:defRPr sz="1200" kern="1200">
        <a:solidFill>
          <a:schemeClr val="tx1"/>
        </a:solidFill>
        <a:latin typeface="Roboto Condensed Medium"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1EA9-4F56-2901-DBB0-A845475AB683}"/>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35438CD-D2BD-EBB5-6BB9-17C0E1890E28}"/>
              </a:ext>
            </a:extLst>
          </p:cNvPr>
          <p:cNvSpPr>
            <a:spLocks noGrp="1"/>
          </p:cNvSpPr>
          <p:nvPr>
            <p:ph type="ftr" sz="quarter" idx="10"/>
          </p:nvPr>
        </p:nvSpPr>
        <p:spPr/>
        <p:txBody>
          <a:bodyPr/>
          <a:lstStyle/>
          <a:p>
            <a:r>
              <a:rPr lang="en-GB" dirty="0"/>
              <a:t>Totally plc FY22 Results Presentation </a:t>
            </a:r>
            <a:r>
              <a:rPr lang="en-GB" dirty="0">
                <a:latin typeface="+mn-lt"/>
              </a:rPr>
              <a:t>July 2022</a:t>
            </a:r>
          </a:p>
        </p:txBody>
      </p:sp>
      <p:sp>
        <p:nvSpPr>
          <p:cNvPr id="4" name="Slide Number Placeholder 3">
            <a:extLst>
              <a:ext uri="{FF2B5EF4-FFF2-40B4-BE49-F238E27FC236}">
                <a16:creationId xmlns:a16="http://schemas.microsoft.com/office/drawing/2014/main" id="{8832B436-EBC6-33DE-8F9E-C7AAA79D8593}"/>
              </a:ext>
            </a:extLst>
          </p:cNvPr>
          <p:cNvSpPr>
            <a:spLocks noGrp="1"/>
          </p:cNvSpPr>
          <p:nvPr>
            <p:ph type="sldNum" sz="quarter" idx="11"/>
          </p:nvPr>
        </p:nvSpPr>
        <p:spPr/>
        <p:txBody>
          <a:bodyPr/>
          <a:lstStyle/>
          <a:p>
            <a:fld id="{DA2C6DD1-D9A8-4623-9A2B-24D0950BE4A0}" type="slidenum">
              <a:rPr lang="en-GB" smtClean="0"/>
              <a:pPr/>
              <a:t>‹#›</a:t>
            </a:fld>
            <a:endParaRPr lang="en-GB"/>
          </a:p>
        </p:txBody>
      </p:sp>
      <p:pic>
        <p:nvPicPr>
          <p:cNvPr id="6" name="Graphic 5">
            <a:extLst>
              <a:ext uri="{FF2B5EF4-FFF2-40B4-BE49-F238E27FC236}">
                <a16:creationId xmlns:a16="http://schemas.microsoft.com/office/drawing/2014/main" id="{1D5B99D7-C6C9-C349-8E2B-7B72B70B43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2400" y="1447753"/>
            <a:ext cx="6600825" cy="6134100"/>
          </a:xfrm>
          <a:prstGeom prst="rect">
            <a:avLst/>
          </a:prstGeom>
        </p:spPr>
      </p:pic>
      <p:sp>
        <p:nvSpPr>
          <p:cNvPr id="8" name="Text Placeholder 7">
            <a:extLst>
              <a:ext uri="{FF2B5EF4-FFF2-40B4-BE49-F238E27FC236}">
                <a16:creationId xmlns:a16="http://schemas.microsoft.com/office/drawing/2014/main" id="{E1B40AE0-E387-7A70-F23B-6E9F7ADC630C}"/>
              </a:ext>
            </a:extLst>
          </p:cNvPr>
          <p:cNvSpPr>
            <a:spLocks noGrp="1"/>
          </p:cNvSpPr>
          <p:nvPr>
            <p:ph type="body" sz="quarter" idx="12"/>
          </p:nvPr>
        </p:nvSpPr>
        <p:spPr>
          <a:xfrm>
            <a:off x="501650" y="1727200"/>
            <a:ext cx="5502275" cy="45100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1AC34B3B-CC79-5B41-7FB7-042C9900E3BD}"/>
              </a:ext>
            </a:extLst>
          </p:cNvPr>
          <p:cNvGrpSpPr/>
          <p:nvPr userDrawn="1"/>
        </p:nvGrpSpPr>
        <p:grpSpPr>
          <a:xfrm>
            <a:off x="0" y="-1439716"/>
            <a:ext cx="4515554" cy="1277273"/>
            <a:chOff x="3679881" y="-1211116"/>
            <a:chExt cx="4515554" cy="1277273"/>
          </a:xfrm>
          <a:solidFill>
            <a:schemeClr val="bg2"/>
          </a:solidFill>
        </p:grpSpPr>
        <p:sp>
          <p:nvSpPr>
            <p:cNvPr id="9" name="TextBox 8">
              <a:extLst>
                <a:ext uri="{FF2B5EF4-FFF2-40B4-BE49-F238E27FC236}">
                  <a16:creationId xmlns:a16="http://schemas.microsoft.com/office/drawing/2014/main" id="{9DAA37A6-7A26-D6B5-7580-C2B9E4C92CD5}"/>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0" name="Picture 9">
              <a:extLst>
                <a:ext uri="{FF2B5EF4-FFF2-40B4-BE49-F238E27FC236}">
                  <a16:creationId xmlns:a16="http://schemas.microsoft.com/office/drawing/2014/main" id="{77704C8A-7624-3B4A-4430-D42EDC487F8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31101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4A03-307E-5789-53AE-074ACEA4FCE0}"/>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BEAC7E07-4F50-31E1-74D3-7E4B169A45F7}"/>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B4686345-B688-87C2-691C-992CBE7C96DE}"/>
              </a:ext>
            </a:extLst>
          </p:cNvPr>
          <p:cNvSpPr>
            <a:spLocks noGrp="1"/>
          </p:cNvSpPr>
          <p:nvPr>
            <p:ph type="body" sz="quarter" idx="12"/>
          </p:nvPr>
        </p:nvSpPr>
        <p:spPr>
          <a:xfrm>
            <a:off x="501650" y="1739726"/>
            <a:ext cx="2052000" cy="1179513"/>
          </a:xfrm>
          <a:solidFill>
            <a:schemeClr val="tx2"/>
          </a:solidFill>
        </p:spPr>
        <p:txBody>
          <a:bodyPr lIns="108000" tIns="324000" rIns="108000" bIns="108000" anchor="b" anchorCtr="0"/>
          <a:lstStyle>
            <a:lvl1pPr>
              <a:defRPr>
                <a:solidFill>
                  <a:schemeClr val="bg1"/>
                </a:solidFill>
              </a:defRPr>
            </a:lvl1pPr>
          </a:lstStyle>
          <a:p>
            <a:pPr lvl="0"/>
            <a:r>
              <a:rPr lang="en-US" dirty="0"/>
              <a:t>Click to edit Master text</a:t>
            </a:r>
          </a:p>
        </p:txBody>
      </p:sp>
      <p:sp>
        <p:nvSpPr>
          <p:cNvPr id="7" name="Text Placeholder 5">
            <a:extLst>
              <a:ext uri="{FF2B5EF4-FFF2-40B4-BE49-F238E27FC236}">
                <a16:creationId xmlns:a16="http://schemas.microsoft.com/office/drawing/2014/main" id="{2556A998-D1C2-7897-B4C7-0B8F3FAF5412}"/>
              </a:ext>
            </a:extLst>
          </p:cNvPr>
          <p:cNvSpPr>
            <a:spLocks noGrp="1"/>
          </p:cNvSpPr>
          <p:nvPr>
            <p:ph type="body" sz="quarter" idx="13"/>
          </p:nvPr>
        </p:nvSpPr>
        <p:spPr>
          <a:xfrm>
            <a:off x="9635175" y="1739726"/>
            <a:ext cx="2052000" cy="1179513"/>
          </a:xfrm>
          <a:solidFill>
            <a:schemeClr val="tx2"/>
          </a:solidFill>
        </p:spPr>
        <p:txBody>
          <a:bodyPr lIns="108000" tIns="324000" rIns="108000" bIns="108000" anchor="b" anchorCtr="0"/>
          <a:lstStyle>
            <a:lvl1pPr>
              <a:defRPr>
                <a:solidFill>
                  <a:schemeClr val="bg1"/>
                </a:solidFill>
              </a:defRPr>
            </a:lvl1pPr>
          </a:lstStyle>
          <a:p>
            <a:pPr lvl="0"/>
            <a:r>
              <a:rPr lang="en-US" dirty="0"/>
              <a:t>Click to edit Master text</a:t>
            </a:r>
          </a:p>
        </p:txBody>
      </p:sp>
      <p:sp>
        <p:nvSpPr>
          <p:cNvPr id="8" name="Text Placeholder 5">
            <a:extLst>
              <a:ext uri="{FF2B5EF4-FFF2-40B4-BE49-F238E27FC236}">
                <a16:creationId xmlns:a16="http://schemas.microsoft.com/office/drawing/2014/main" id="{75FA6DF5-50E0-E49A-7309-643DCC7D8193}"/>
              </a:ext>
            </a:extLst>
          </p:cNvPr>
          <p:cNvSpPr>
            <a:spLocks noGrp="1"/>
          </p:cNvSpPr>
          <p:nvPr>
            <p:ph type="body" sz="quarter" idx="14"/>
          </p:nvPr>
        </p:nvSpPr>
        <p:spPr>
          <a:xfrm>
            <a:off x="7351793" y="1739726"/>
            <a:ext cx="2052000" cy="1179513"/>
          </a:xfrm>
          <a:solidFill>
            <a:schemeClr val="tx2"/>
          </a:solidFill>
        </p:spPr>
        <p:txBody>
          <a:bodyPr lIns="108000" tIns="324000" rIns="108000" bIns="108000" anchor="b" anchorCtr="0"/>
          <a:lstStyle>
            <a:lvl1pPr>
              <a:defRPr>
                <a:solidFill>
                  <a:schemeClr val="bg1"/>
                </a:solidFill>
              </a:defRPr>
            </a:lvl1pPr>
          </a:lstStyle>
          <a:p>
            <a:pPr lvl="0"/>
            <a:r>
              <a:rPr lang="en-US" dirty="0"/>
              <a:t>Click to edit Master text</a:t>
            </a:r>
          </a:p>
        </p:txBody>
      </p:sp>
      <p:sp>
        <p:nvSpPr>
          <p:cNvPr id="9" name="Text Placeholder 5">
            <a:extLst>
              <a:ext uri="{FF2B5EF4-FFF2-40B4-BE49-F238E27FC236}">
                <a16:creationId xmlns:a16="http://schemas.microsoft.com/office/drawing/2014/main" id="{D1D8378F-498B-525D-E20B-E95116590070}"/>
              </a:ext>
            </a:extLst>
          </p:cNvPr>
          <p:cNvSpPr>
            <a:spLocks noGrp="1"/>
          </p:cNvSpPr>
          <p:nvPr>
            <p:ph type="body" sz="quarter" idx="15"/>
          </p:nvPr>
        </p:nvSpPr>
        <p:spPr>
          <a:xfrm>
            <a:off x="5068412" y="1739726"/>
            <a:ext cx="2052000" cy="1179513"/>
          </a:xfrm>
          <a:solidFill>
            <a:schemeClr val="tx2"/>
          </a:solidFill>
        </p:spPr>
        <p:txBody>
          <a:bodyPr lIns="108000" tIns="324000" rIns="108000" bIns="108000" anchor="b" anchorCtr="0"/>
          <a:lstStyle>
            <a:lvl1pPr>
              <a:defRPr>
                <a:solidFill>
                  <a:schemeClr val="bg1"/>
                </a:solidFill>
              </a:defRPr>
            </a:lvl1pPr>
          </a:lstStyle>
          <a:p>
            <a:pPr lvl="0"/>
            <a:r>
              <a:rPr lang="en-US" dirty="0"/>
              <a:t>Click to edit Master text</a:t>
            </a:r>
          </a:p>
        </p:txBody>
      </p:sp>
      <p:sp>
        <p:nvSpPr>
          <p:cNvPr id="10" name="Text Placeholder 5">
            <a:extLst>
              <a:ext uri="{FF2B5EF4-FFF2-40B4-BE49-F238E27FC236}">
                <a16:creationId xmlns:a16="http://schemas.microsoft.com/office/drawing/2014/main" id="{BD2C994B-E93E-0AF3-B5F8-CB9543EF3309}"/>
              </a:ext>
            </a:extLst>
          </p:cNvPr>
          <p:cNvSpPr>
            <a:spLocks noGrp="1"/>
          </p:cNvSpPr>
          <p:nvPr>
            <p:ph type="body" sz="quarter" idx="16"/>
          </p:nvPr>
        </p:nvSpPr>
        <p:spPr>
          <a:xfrm>
            <a:off x="2785031" y="1739726"/>
            <a:ext cx="2052000" cy="1179513"/>
          </a:xfrm>
          <a:solidFill>
            <a:schemeClr val="tx2"/>
          </a:solidFill>
        </p:spPr>
        <p:txBody>
          <a:bodyPr lIns="108000" tIns="324000" rIns="108000" bIns="108000" anchor="b" anchorCtr="0"/>
          <a:lstStyle>
            <a:lvl1pPr>
              <a:defRPr>
                <a:solidFill>
                  <a:schemeClr val="bg1"/>
                </a:solidFill>
              </a:defRPr>
            </a:lvl1pPr>
          </a:lstStyle>
          <a:p>
            <a:pPr lvl="0"/>
            <a:r>
              <a:rPr lang="en-US" dirty="0"/>
              <a:t>Click to edit Master text</a:t>
            </a:r>
          </a:p>
        </p:txBody>
      </p:sp>
      <p:sp>
        <p:nvSpPr>
          <p:cNvPr id="12" name="Text Placeholder 11">
            <a:extLst>
              <a:ext uri="{FF2B5EF4-FFF2-40B4-BE49-F238E27FC236}">
                <a16:creationId xmlns:a16="http://schemas.microsoft.com/office/drawing/2014/main" id="{11310AAE-7C52-6E85-3EC9-A93F30A72FAB}"/>
              </a:ext>
            </a:extLst>
          </p:cNvPr>
          <p:cNvSpPr>
            <a:spLocks noGrp="1"/>
          </p:cNvSpPr>
          <p:nvPr>
            <p:ph type="body" sz="quarter" idx="17" hasCustomPrompt="1"/>
          </p:nvPr>
        </p:nvSpPr>
        <p:spPr>
          <a:xfrm>
            <a:off x="501012" y="4152204"/>
            <a:ext cx="2052638" cy="1766083"/>
          </a:xfrm>
          <a:solidFill>
            <a:schemeClr val="bg2"/>
          </a:solidFill>
        </p:spPr>
        <p:txBody>
          <a:bodyPr lIns="108000" tIns="108000" rIns="108000" bIns="108000"/>
          <a:lstStyle>
            <a:lvl3pPr marL="0" indent="0">
              <a:buNone/>
              <a:defRPr/>
            </a:lvl3pPr>
          </a:lstStyle>
          <a:p>
            <a:pPr lvl="1"/>
            <a:r>
              <a:rPr lang="en-US" dirty="0"/>
              <a:t>Second level</a:t>
            </a:r>
          </a:p>
          <a:p>
            <a:pPr lvl="2"/>
            <a:endParaRPr lang="en-GB" dirty="0"/>
          </a:p>
        </p:txBody>
      </p:sp>
      <p:sp>
        <p:nvSpPr>
          <p:cNvPr id="15" name="Text Placeholder 11">
            <a:extLst>
              <a:ext uri="{FF2B5EF4-FFF2-40B4-BE49-F238E27FC236}">
                <a16:creationId xmlns:a16="http://schemas.microsoft.com/office/drawing/2014/main" id="{07AC03FD-DC78-805C-52E4-AB0CC0AFB4A2}"/>
              </a:ext>
            </a:extLst>
          </p:cNvPr>
          <p:cNvSpPr>
            <a:spLocks noGrp="1"/>
          </p:cNvSpPr>
          <p:nvPr>
            <p:ph type="body" sz="quarter" idx="18" hasCustomPrompt="1"/>
          </p:nvPr>
        </p:nvSpPr>
        <p:spPr>
          <a:xfrm>
            <a:off x="2784392" y="4152378"/>
            <a:ext cx="2052638" cy="1766083"/>
          </a:xfrm>
          <a:solidFill>
            <a:schemeClr val="bg2"/>
          </a:solidFill>
        </p:spPr>
        <p:txBody>
          <a:bodyPr lIns="108000" tIns="108000" rIns="108000" bIns="108000"/>
          <a:lstStyle>
            <a:lvl3pPr marL="0" indent="0">
              <a:buNone/>
              <a:defRPr/>
            </a:lvl3pPr>
          </a:lstStyle>
          <a:p>
            <a:pPr lvl="1"/>
            <a:r>
              <a:rPr lang="en-US" dirty="0"/>
              <a:t>Second level</a:t>
            </a:r>
          </a:p>
          <a:p>
            <a:pPr lvl="2"/>
            <a:endParaRPr lang="en-GB" dirty="0"/>
          </a:p>
        </p:txBody>
      </p:sp>
      <p:sp>
        <p:nvSpPr>
          <p:cNvPr id="16" name="Text Placeholder 11">
            <a:extLst>
              <a:ext uri="{FF2B5EF4-FFF2-40B4-BE49-F238E27FC236}">
                <a16:creationId xmlns:a16="http://schemas.microsoft.com/office/drawing/2014/main" id="{18914473-2DC2-764B-8A44-364BCE7D06AB}"/>
              </a:ext>
            </a:extLst>
          </p:cNvPr>
          <p:cNvSpPr>
            <a:spLocks noGrp="1"/>
          </p:cNvSpPr>
          <p:nvPr>
            <p:ph type="body" sz="quarter" idx="19" hasCustomPrompt="1"/>
          </p:nvPr>
        </p:nvSpPr>
        <p:spPr>
          <a:xfrm>
            <a:off x="5067134" y="4152378"/>
            <a:ext cx="2052638" cy="1766083"/>
          </a:xfrm>
          <a:solidFill>
            <a:schemeClr val="bg2"/>
          </a:solidFill>
        </p:spPr>
        <p:txBody>
          <a:bodyPr lIns="108000" tIns="108000" rIns="108000" bIns="108000"/>
          <a:lstStyle>
            <a:lvl3pPr marL="0" indent="0">
              <a:buNone/>
              <a:defRPr/>
            </a:lvl3pPr>
          </a:lstStyle>
          <a:p>
            <a:pPr lvl="1"/>
            <a:r>
              <a:rPr lang="en-US" dirty="0"/>
              <a:t>Second level</a:t>
            </a:r>
          </a:p>
          <a:p>
            <a:pPr lvl="2"/>
            <a:endParaRPr lang="en-GB" dirty="0"/>
          </a:p>
        </p:txBody>
      </p:sp>
      <p:sp>
        <p:nvSpPr>
          <p:cNvPr id="17" name="Text Placeholder 11">
            <a:extLst>
              <a:ext uri="{FF2B5EF4-FFF2-40B4-BE49-F238E27FC236}">
                <a16:creationId xmlns:a16="http://schemas.microsoft.com/office/drawing/2014/main" id="{D7707691-DE6F-97FE-271E-DB4E59E54700}"/>
              </a:ext>
            </a:extLst>
          </p:cNvPr>
          <p:cNvSpPr>
            <a:spLocks noGrp="1"/>
          </p:cNvSpPr>
          <p:nvPr>
            <p:ph type="body" sz="quarter" idx="20" hasCustomPrompt="1"/>
          </p:nvPr>
        </p:nvSpPr>
        <p:spPr>
          <a:xfrm>
            <a:off x="7351474" y="4152378"/>
            <a:ext cx="2052638" cy="1766083"/>
          </a:xfrm>
          <a:solidFill>
            <a:schemeClr val="bg2"/>
          </a:solidFill>
        </p:spPr>
        <p:txBody>
          <a:bodyPr lIns="108000" tIns="108000" rIns="108000" bIns="108000"/>
          <a:lstStyle>
            <a:lvl3pPr marL="0" indent="0">
              <a:buNone/>
              <a:defRPr/>
            </a:lvl3pPr>
          </a:lstStyle>
          <a:p>
            <a:pPr lvl="1"/>
            <a:r>
              <a:rPr lang="en-US" dirty="0"/>
              <a:t>Second level</a:t>
            </a:r>
          </a:p>
          <a:p>
            <a:pPr lvl="2"/>
            <a:endParaRPr lang="en-GB" dirty="0"/>
          </a:p>
        </p:txBody>
      </p:sp>
      <p:sp>
        <p:nvSpPr>
          <p:cNvPr id="18" name="Text Placeholder 11">
            <a:extLst>
              <a:ext uri="{FF2B5EF4-FFF2-40B4-BE49-F238E27FC236}">
                <a16:creationId xmlns:a16="http://schemas.microsoft.com/office/drawing/2014/main" id="{82FEEC41-97DA-C286-5FC1-C2B8802C4AF6}"/>
              </a:ext>
            </a:extLst>
          </p:cNvPr>
          <p:cNvSpPr>
            <a:spLocks noGrp="1"/>
          </p:cNvSpPr>
          <p:nvPr>
            <p:ph type="body" sz="quarter" idx="21" hasCustomPrompt="1"/>
          </p:nvPr>
        </p:nvSpPr>
        <p:spPr>
          <a:xfrm>
            <a:off x="9632618" y="4152378"/>
            <a:ext cx="2052638" cy="1766083"/>
          </a:xfrm>
          <a:solidFill>
            <a:schemeClr val="bg2"/>
          </a:solidFill>
        </p:spPr>
        <p:txBody>
          <a:bodyPr lIns="108000" tIns="108000" rIns="108000" bIns="108000"/>
          <a:lstStyle>
            <a:lvl3pPr marL="0" indent="0">
              <a:buNone/>
              <a:defRPr/>
            </a:lvl3pPr>
          </a:lstStyle>
          <a:p>
            <a:pPr lvl="1"/>
            <a:r>
              <a:rPr lang="en-US" dirty="0"/>
              <a:t>Second level</a:t>
            </a:r>
          </a:p>
          <a:p>
            <a:pPr lvl="2"/>
            <a:endParaRPr lang="en-GB" dirty="0"/>
          </a:p>
        </p:txBody>
      </p:sp>
      <p:sp>
        <p:nvSpPr>
          <p:cNvPr id="27" name="Text Placeholder 26">
            <a:extLst>
              <a:ext uri="{FF2B5EF4-FFF2-40B4-BE49-F238E27FC236}">
                <a16:creationId xmlns:a16="http://schemas.microsoft.com/office/drawing/2014/main" id="{F15D7442-48D3-587B-CFA8-3AF72B6C070C}"/>
              </a:ext>
            </a:extLst>
          </p:cNvPr>
          <p:cNvSpPr>
            <a:spLocks noGrp="1"/>
          </p:cNvSpPr>
          <p:nvPr>
            <p:ph type="body" sz="quarter" idx="22" hasCustomPrompt="1"/>
          </p:nvPr>
        </p:nvSpPr>
        <p:spPr>
          <a:xfrm>
            <a:off x="630102" y="1404866"/>
            <a:ext cx="554400" cy="554400"/>
          </a:xfrm>
          <a:prstGeom prst="ellipse">
            <a:avLst/>
          </a:prstGeom>
          <a:solidFill>
            <a:schemeClr val="accent3"/>
          </a:solidFill>
        </p:spPr>
        <p:txBody>
          <a:bodyPr anchor="ctr" anchorCtr="0">
            <a:noAutofit/>
          </a:bodyPr>
          <a:lstStyle>
            <a:lvl1pPr algn="ctr">
              <a:defRPr>
                <a:solidFill>
                  <a:schemeClr val="bg1"/>
                </a:solidFill>
              </a:defRPr>
            </a:lvl1pPr>
            <a:lvl2pPr marL="0" indent="0">
              <a:buNone/>
              <a:defRPr/>
            </a:lvl2pPr>
          </a:lstStyle>
          <a:p>
            <a:pPr lvl="0"/>
            <a:r>
              <a:rPr lang="en-US" dirty="0"/>
              <a:t>1</a:t>
            </a:r>
            <a:endParaRPr lang="en-GB" dirty="0"/>
          </a:p>
        </p:txBody>
      </p:sp>
      <p:sp>
        <p:nvSpPr>
          <p:cNvPr id="38" name="Text Placeholder 26">
            <a:extLst>
              <a:ext uri="{FF2B5EF4-FFF2-40B4-BE49-F238E27FC236}">
                <a16:creationId xmlns:a16="http://schemas.microsoft.com/office/drawing/2014/main" id="{A1BEA5B2-8616-730B-676C-43FA55E1F2D2}"/>
              </a:ext>
            </a:extLst>
          </p:cNvPr>
          <p:cNvSpPr>
            <a:spLocks noGrp="1"/>
          </p:cNvSpPr>
          <p:nvPr>
            <p:ph type="body" sz="quarter" idx="23" hasCustomPrompt="1"/>
          </p:nvPr>
        </p:nvSpPr>
        <p:spPr>
          <a:xfrm>
            <a:off x="2875575" y="1404866"/>
            <a:ext cx="554400" cy="554400"/>
          </a:xfrm>
          <a:prstGeom prst="ellipse">
            <a:avLst/>
          </a:prstGeom>
          <a:solidFill>
            <a:schemeClr val="accent3"/>
          </a:solidFill>
        </p:spPr>
        <p:txBody>
          <a:bodyPr anchor="ctr" anchorCtr="0">
            <a:noAutofit/>
          </a:bodyPr>
          <a:lstStyle>
            <a:lvl1pPr algn="ctr">
              <a:defRPr>
                <a:solidFill>
                  <a:schemeClr val="bg1"/>
                </a:solidFill>
              </a:defRPr>
            </a:lvl1pPr>
            <a:lvl2pPr marL="0" indent="0">
              <a:buNone/>
              <a:defRPr/>
            </a:lvl2pPr>
          </a:lstStyle>
          <a:p>
            <a:pPr lvl="0"/>
            <a:r>
              <a:rPr lang="en-US" dirty="0"/>
              <a:t>1</a:t>
            </a:r>
            <a:endParaRPr lang="en-GB" dirty="0"/>
          </a:p>
        </p:txBody>
      </p:sp>
      <p:sp>
        <p:nvSpPr>
          <p:cNvPr id="39" name="Text Placeholder 26">
            <a:extLst>
              <a:ext uri="{FF2B5EF4-FFF2-40B4-BE49-F238E27FC236}">
                <a16:creationId xmlns:a16="http://schemas.microsoft.com/office/drawing/2014/main" id="{7B1EB5D0-D18C-B519-7CF7-829F46FAD2C4}"/>
              </a:ext>
            </a:extLst>
          </p:cNvPr>
          <p:cNvSpPr>
            <a:spLocks noGrp="1"/>
          </p:cNvSpPr>
          <p:nvPr>
            <p:ph type="body" sz="quarter" idx="24" hasCustomPrompt="1"/>
          </p:nvPr>
        </p:nvSpPr>
        <p:spPr>
          <a:xfrm>
            <a:off x="5194429" y="1404866"/>
            <a:ext cx="554400" cy="554400"/>
          </a:xfrm>
          <a:prstGeom prst="ellipse">
            <a:avLst/>
          </a:prstGeom>
          <a:solidFill>
            <a:schemeClr val="accent3"/>
          </a:solidFill>
        </p:spPr>
        <p:txBody>
          <a:bodyPr anchor="ctr" anchorCtr="0">
            <a:noAutofit/>
          </a:bodyPr>
          <a:lstStyle>
            <a:lvl1pPr algn="ctr">
              <a:defRPr>
                <a:solidFill>
                  <a:schemeClr val="bg1"/>
                </a:solidFill>
              </a:defRPr>
            </a:lvl1pPr>
            <a:lvl2pPr marL="0" indent="0">
              <a:buNone/>
              <a:defRPr/>
            </a:lvl2pPr>
          </a:lstStyle>
          <a:p>
            <a:pPr lvl="0"/>
            <a:r>
              <a:rPr lang="en-US" dirty="0"/>
              <a:t>1</a:t>
            </a:r>
            <a:endParaRPr lang="en-GB" dirty="0"/>
          </a:p>
        </p:txBody>
      </p:sp>
      <p:sp>
        <p:nvSpPr>
          <p:cNvPr id="40" name="Text Placeholder 26">
            <a:extLst>
              <a:ext uri="{FF2B5EF4-FFF2-40B4-BE49-F238E27FC236}">
                <a16:creationId xmlns:a16="http://schemas.microsoft.com/office/drawing/2014/main" id="{0523081B-263E-9DFA-7778-4680C5E7BC7B}"/>
              </a:ext>
            </a:extLst>
          </p:cNvPr>
          <p:cNvSpPr>
            <a:spLocks noGrp="1"/>
          </p:cNvSpPr>
          <p:nvPr>
            <p:ph type="body" sz="quarter" idx="25" hasCustomPrompt="1"/>
          </p:nvPr>
        </p:nvSpPr>
        <p:spPr>
          <a:xfrm>
            <a:off x="7513283" y="1404866"/>
            <a:ext cx="554400" cy="554400"/>
          </a:xfrm>
          <a:prstGeom prst="ellipse">
            <a:avLst/>
          </a:prstGeom>
          <a:solidFill>
            <a:schemeClr val="accent3"/>
          </a:solidFill>
        </p:spPr>
        <p:txBody>
          <a:bodyPr anchor="ctr" anchorCtr="0">
            <a:noAutofit/>
          </a:bodyPr>
          <a:lstStyle>
            <a:lvl1pPr algn="ctr">
              <a:defRPr>
                <a:solidFill>
                  <a:schemeClr val="bg1"/>
                </a:solidFill>
              </a:defRPr>
            </a:lvl1pPr>
            <a:lvl2pPr marL="0" indent="0">
              <a:buNone/>
              <a:defRPr/>
            </a:lvl2pPr>
          </a:lstStyle>
          <a:p>
            <a:pPr lvl="0"/>
            <a:r>
              <a:rPr lang="en-US" dirty="0"/>
              <a:t>1</a:t>
            </a:r>
            <a:endParaRPr lang="en-GB" dirty="0"/>
          </a:p>
        </p:txBody>
      </p:sp>
      <p:sp>
        <p:nvSpPr>
          <p:cNvPr id="41" name="Text Placeholder 26">
            <a:extLst>
              <a:ext uri="{FF2B5EF4-FFF2-40B4-BE49-F238E27FC236}">
                <a16:creationId xmlns:a16="http://schemas.microsoft.com/office/drawing/2014/main" id="{B9B6A8AE-2208-B60D-A8EA-D45519196FCD}"/>
              </a:ext>
            </a:extLst>
          </p:cNvPr>
          <p:cNvSpPr>
            <a:spLocks noGrp="1"/>
          </p:cNvSpPr>
          <p:nvPr>
            <p:ph type="body" sz="quarter" idx="26" hasCustomPrompt="1"/>
          </p:nvPr>
        </p:nvSpPr>
        <p:spPr>
          <a:xfrm>
            <a:off x="9720875" y="1404866"/>
            <a:ext cx="554400" cy="554400"/>
          </a:xfrm>
          <a:prstGeom prst="ellipse">
            <a:avLst/>
          </a:prstGeom>
          <a:solidFill>
            <a:schemeClr val="accent3"/>
          </a:solidFill>
        </p:spPr>
        <p:txBody>
          <a:bodyPr anchor="ctr" anchorCtr="0">
            <a:noAutofit/>
          </a:bodyPr>
          <a:lstStyle>
            <a:lvl1pPr algn="ctr">
              <a:defRPr>
                <a:solidFill>
                  <a:schemeClr val="bg1"/>
                </a:solidFill>
              </a:defRPr>
            </a:lvl1pPr>
            <a:lvl2pPr marL="0" indent="0">
              <a:buNone/>
              <a:defRPr/>
            </a:lvl2pPr>
          </a:lstStyle>
          <a:p>
            <a:pPr lvl="0"/>
            <a:r>
              <a:rPr lang="en-US" dirty="0"/>
              <a:t>1</a:t>
            </a:r>
            <a:endParaRPr lang="en-GB" dirty="0"/>
          </a:p>
        </p:txBody>
      </p:sp>
      <p:sp>
        <p:nvSpPr>
          <p:cNvPr id="11" name="Picture Placeholder 10">
            <a:extLst>
              <a:ext uri="{FF2B5EF4-FFF2-40B4-BE49-F238E27FC236}">
                <a16:creationId xmlns:a16="http://schemas.microsoft.com/office/drawing/2014/main" id="{D2E5C61F-E64C-65E0-670C-0499252E14E2}"/>
              </a:ext>
            </a:extLst>
          </p:cNvPr>
          <p:cNvSpPr>
            <a:spLocks noGrp="1"/>
          </p:cNvSpPr>
          <p:nvPr>
            <p:ph type="pic" sz="quarter" idx="27"/>
          </p:nvPr>
        </p:nvSpPr>
        <p:spPr>
          <a:xfrm>
            <a:off x="501650" y="2919413"/>
            <a:ext cx="2051050" cy="1224000"/>
          </a:xfrm>
        </p:spPr>
        <p:txBody>
          <a:bodyPr/>
          <a:lstStyle/>
          <a:p>
            <a:endParaRPr lang="en-GB"/>
          </a:p>
        </p:txBody>
      </p:sp>
      <p:sp>
        <p:nvSpPr>
          <p:cNvPr id="22" name="Picture Placeholder 10">
            <a:extLst>
              <a:ext uri="{FF2B5EF4-FFF2-40B4-BE49-F238E27FC236}">
                <a16:creationId xmlns:a16="http://schemas.microsoft.com/office/drawing/2014/main" id="{9FBDBA32-0F95-01B4-6886-11E1BCD7C0CB}"/>
              </a:ext>
            </a:extLst>
          </p:cNvPr>
          <p:cNvSpPr>
            <a:spLocks noGrp="1"/>
          </p:cNvSpPr>
          <p:nvPr>
            <p:ph type="pic" sz="quarter" idx="28"/>
          </p:nvPr>
        </p:nvSpPr>
        <p:spPr>
          <a:xfrm>
            <a:off x="2784081" y="2919413"/>
            <a:ext cx="2051050" cy="1224000"/>
          </a:xfrm>
        </p:spPr>
        <p:txBody>
          <a:bodyPr/>
          <a:lstStyle/>
          <a:p>
            <a:endParaRPr lang="en-GB"/>
          </a:p>
        </p:txBody>
      </p:sp>
      <p:sp>
        <p:nvSpPr>
          <p:cNvPr id="23" name="Picture Placeholder 10">
            <a:extLst>
              <a:ext uri="{FF2B5EF4-FFF2-40B4-BE49-F238E27FC236}">
                <a16:creationId xmlns:a16="http://schemas.microsoft.com/office/drawing/2014/main" id="{E89ADCCD-3C0D-6BD8-7F93-33F4619B3662}"/>
              </a:ext>
            </a:extLst>
          </p:cNvPr>
          <p:cNvSpPr>
            <a:spLocks noGrp="1"/>
          </p:cNvSpPr>
          <p:nvPr>
            <p:ph type="pic" sz="quarter" idx="29"/>
          </p:nvPr>
        </p:nvSpPr>
        <p:spPr>
          <a:xfrm>
            <a:off x="5051425" y="2919413"/>
            <a:ext cx="2051050" cy="1224000"/>
          </a:xfrm>
        </p:spPr>
        <p:txBody>
          <a:bodyPr/>
          <a:lstStyle/>
          <a:p>
            <a:endParaRPr lang="en-GB"/>
          </a:p>
        </p:txBody>
      </p:sp>
      <p:sp>
        <p:nvSpPr>
          <p:cNvPr id="24" name="Picture Placeholder 10">
            <a:extLst>
              <a:ext uri="{FF2B5EF4-FFF2-40B4-BE49-F238E27FC236}">
                <a16:creationId xmlns:a16="http://schemas.microsoft.com/office/drawing/2014/main" id="{A974F3A1-9369-9E62-C8B7-468088969007}"/>
              </a:ext>
            </a:extLst>
          </p:cNvPr>
          <p:cNvSpPr>
            <a:spLocks noGrp="1"/>
          </p:cNvSpPr>
          <p:nvPr>
            <p:ph type="pic" sz="quarter" idx="30"/>
          </p:nvPr>
        </p:nvSpPr>
        <p:spPr>
          <a:xfrm>
            <a:off x="7356373" y="2919413"/>
            <a:ext cx="2051050" cy="1224000"/>
          </a:xfrm>
        </p:spPr>
        <p:txBody>
          <a:bodyPr/>
          <a:lstStyle/>
          <a:p>
            <a:endParaRPr lang="en-GB"/>
          </a:p>
        </p:txBody>
      </p:sp>
      <p:sp>
        <p:nvSpPr>
          <p:cNvPr id="25" name="Picture Placeholder 10">
            <a:extLst>
              <a:ext uri="{FF2B5EF4-FFF2-40B4-BE49-F238E27FC236}">
                <a16:creationId xmlns:a16="http://schemas.microsoft.com/office/drawing/2014/main" id="{F1268BBE-01FA-3F61-8C49-D08F50A8F911}"/>
              </a:ext>
            </a:extLst>
          </p:cNvPr>
          <p:cNvSpPr>
            <a:spLocks noGrp="1"/>
          </p:cNvSpPr>
          <p:nvPr>
            <p:ph type="pic" sz="quarter" idx="31"/>
          </p:nvPr>
        </p:nvSpPr>
        <p:spPr>
          <a:xfrm>
            <a:off x="9640452" y="2919413"/>
            <a:ext cx="2051050" cy="1224000"/>
          </a:xfrm>
        </p:spPr>
        <p:txBody>
          <a:bodyPr/>
          <a:lstStyle/>
          <a:p>
            <a:endParaRPr lang="en-GB"/>
          </a:p>
        </p:txBody>
      </p:sp>
      <p:sp>
        <p:nvSpPr>
          <p:cNvPr id="26" name="Footer Placeholder 2">
            <a:extLst>
              <a:ext uri="{FF2B5EF4-FFF2-40B4-BE49-F238E27FC236}">
                <a16:creationId xmlns:a16="http://schemas.microsoft.com/office/drawing/2014/main" id="{E6B0C3C2-571D-3856-2BDC-20829BEE98D9}"/>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28" name="Group 27">
            <a:extLst>
              <a:ext uri="{FF2B5EF4-FFF2-40B4-BE49-F238E27FC236}">
                <a16:creationId xmlns:a16="http://schemas.microsoft.com/office/drawing/2014/main" id="{EA14D2D4-C4C3-7BA8-5ECF-22C0ED238BAE}"/>
              </a:ext>
            </a:extLst>
          </p:cNvPr>
          <p:cNvGrpSpPr/>
          <p:nvPr userDrawn="1"/>
        </p:nvGrpSpPr>
        <p:grpSpPr>
          <a:xfrm>
            <a:off x="0" y="-1439716"/>
            <a:ext cx="4515554" cy="1277273"/>
            <a:chOff x="3679881" y="-1211116"/>
            <a:chExt cx="4515554" cy="1277273"/>
          </a:xfrm>
          <a:solidFill>
            <a:schemeClr val="bg2"/>
          </a:solidFill>
        </p:grpSpPr>
        <p:sp>
          <p:nvSpPr>
            <p:cNvPr id="29" name="TextBox 28">
              <a:extLst>
                <a:ext uri="{FF2B5EF4-FFF2-40B4-BE49-F238E27FC236}">
                  <a16:creationId xmlns:a16="http://schemas.microsoft.com/office/drawing/2014/main" id="{E90DC0B3-EEC2-3DFF-F1F4-1EE219B19558}"/>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30" name="Picture 29">
              <a:extLst>
                <a:ext uri="{FF2B5EF4-FFF2-40B4-BE49-F238E27FC236}">
                  <a16:creationId xmlns:a16="http://schemas.microsoft.com/office/drawing/2014/main" id="{F68FA282-7D3D-F275-0BE9-AC2D7D242E5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143606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93AD-3A9C-12CB-D794-5A7445818C80}"/>
              </a:ext>
            </a:extLst>
          </p:cNvPr>
          <p:cNvSpPr>
            <a:spLocks noGrp="1"/>
          </p:cNvSpPr>
          <p:nvPr>
            <p:ph type="title"/>
          </p:nvPr>
        </p:nvSpPr>
        <p:spPr>
          <a:xfrm>
            <a:off x="501650" y="2354656"/>
            <a:ext cx="4549775" cy="2000548"/>
          </a:xfrm>
        </p:spPr>
        <p:txBody>
          <a:bodyPr>
            <a:spAutoFit/>
          </a:bodyPr>
          <a:lstStyle>
            <a:lvl1pPr>
              <a:lnSpc>
                <a:spcPts val="5200"/>
              </a:lnSpc>
              <a:defRPr sz="5200"/>
            </a:lvl1p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37A0AC5F-1516-C4E0-CB7A-39F02F0D56C2}"/>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5" name="Graphic 4">
            <a:extLst>
              <a:ext uri="{FF2B5EF4-FFF2-40B4-BE49-F238E27FC236}">
                <a16:creationId xmlns:a16="http://schemas.microsoft.com/office/drawing/2014/main" id="{BA539CE8-E5C8-74F8-B718-000E9BA7DA6F}"/>
              </a:ext>
            </a:extLst>
          </p:cNvPr>
          <p:cNvSpPr/>
          <p:nvPr userDrawn="1"/>
        </p:nvSpPr>
        <p:spPr>
          <a:xfrm>
            <a:off x="6502400" y="1447753"/>
            <a:ext cx="6601891" cy="6134989"/>
          </a:xfrm>
          <a:custGeom>
            <a:avLst/>
            <a:gdLst>
              <a:gd name="connsiteX0" fmla="*/ 4546204 w 6601891"/>
              <a:gd name="connsiteY0" fmla="*/ 5726925 h 6134989"/>
              <a:gd name="connsiteX1" fmla="*/ 2898397 w 6601891"/>
              <a:gd name="connsiteY1" fmla="*/ 4078326 h 6134989"/>
              <a:gd name="connsiteX2" fmla="*/ 2898461 w 6601891"/>
              <a:gd name="connsiteY2" fmla="*/ 4073855 h 6134989"/>
              <a:gd name="connsiteX3" fmla="*/ 3300946 w 6601891"/>
              <a:gd name="connsiteY3" fmla="*/ 4113352 h 6134989"/>
              <a:gd name="connsiteX4" fmla="*/ 5282793 w 6601891"/>
              <a:gd name="connsiteY4" fmla="*/ 2603284 h 6134989"/>
              <a:gd name="connsiteX5" fmla="*/ 6194024 w 6601891"/>
              <a:gd name="connsiteY5" fmla="*/ 4078326 h 6134989"/>
              <a:gd name="connsiteX6" fmla="*/ 4546204 w 6601891"/>
              <a:gd name="connsiteY6" fmla="*/ 5726925 h 6134989"/>
              <a:gd name="connsiteX7" fmla="*/ 407893 w 6601891"/>
              <a:gd name="connsiteY7" fmla="*/ 4078326 h 6134989"/>
              <a:gd name="connsiteX8" fmla="*/ 2055687 w 6601891"/>
              <a:gd name="connsiteY8" fmla="*/ 2429713 h 6134989"/>
              <a:gd name="connsiteX9" fmla="*/ 2996229 w 6601891"/>
              <a:gd name="connsiteY9" fmla="*/ 2727744 h 6134989"/>
              <a:gd name="connsiteX10" fmla="*/ 2490517 w 6601891"/>
              <a:gd name="connsiteY10" fmla="*/ 4078326 h 6134989"/>
              <a:gd name="connsiteX11" fmla="*/ 2998539 w 6601891"/>
              <a:gd name="connsiteY11" fmla="*/ 5430431 h 6134989"/>
              <a:gd name="connsiteX12" fmla="*/ 2055687 w 6601891"/>
              <a:gd name="connsiteY12" fmla="*/ 5726925 h 6134989"/>
              <a:gd name="connsiteX13" fmla="*/ 407893 w 6601891"/>
              <a:gd name="connsiteY13" fmla="*/ 4078326 h 6134989"/>
              <a:gd name="connsiteX14" fmla="*/ 3299562 w 6601891"/>
              <a:gd name="connsiteY14" fmla="*/ 3000591 h 6134989"/>
              <a:gd name="connsiteX15" fmla="*/ 3651627 w 6601891"/>
              <a:gd name="connsiteY15" fmla="*/ 3667582 h 6134989"/>
              <a:gd name="connsiteX16" fmla="*/ 3300946 w 6601891"/>
              <a:gd name="connsiteY16" fmla="*/ 3705289 h 6134989"/>
              <a:gd name="connsiteX17" fmla="*/ 2950696 w 6601891"/>
              <a:gd name="connsiteY17" fmla="*/ 3667722 h 6134989"/>
              <a:gd name="connsiteX18" fmla="*/ 3299562 w 6601891"/>
              <a:gd name="connsiteY18" fmla="*/ 3000591 h 6134989"/>
              <a:gd name="connsiteX19" fmla="*/ 1653139 w 6601891"/>
              <a:gd name="connsiteY19" fmla="*/ 2056676 h 6134989"/>
              <a:gd name="connsiteX20" fmla="*/ 3300946 w 6601891"/>
              <a:gd name="connsiteY20" fmla="*/ 408076 h 6134989"/>
              <a:gd name="connsiteX21" fmla="*/ 4948766 w 6601891"/>
              <a:gd name="connsiteY21" fmla="*/ 2056676 h 6134989"/>
              <a:gd name="connsiteX22" fmla="*/ 4037382 w 6601891"/>
              <a:gd name="connsiteY22" fmla="*/ 3531184 h 6134989"/>
              <a:gd name="connsiteX23" fmla="*/ 3407080 w 6601891"/>
              <a:gd name="connsiteY23" fmla="*/ 2528748 h 6134989"/>
              <a:gd name="connsiteX24" fmla="*/ 2055687 w 6601891"/>
              <a:gd name="connsiteY24" fmla="*/ 2021637 h 6134989"/>
              <a:gd name="connsiteX25" fmla="*/ 1653215 w 6601891"/>
              <a:gd name="connsiteY25" fmla="*/ 2061324 h 6134989"/>
              <a:gd name="connsiteX26" fmla="*/ 1653139 w 6601891"/>
              <a:gd name="connsiteY26" fmla="*/ 2056676 h 6134989"/>
              <a:gd name="connsiteX27" fmla="*/ 5352457 w 6601891"/>
              <a:gd name="connsiteY27" fmla="*/ 2185835 h 6134989"/>
              <a:gd name="connsiteX28" fmla="*/ 5356633 w 6601891"/>
              <a:gd name="connsiteY28" fmla="*/ 2056676 h 6134989"/>
              <a:gd name="connsiteX29" fmla="*/ 3300946 w 6601891"/>
              <a:gd name="connsiteY29" fmla="*/ 0 h 6134989"/>
              <a:gd name="connsiteX30" fmla="*/ 1245258 w 6601891"/>
              <a:gd name="connsiteY30" fmla="*/ 2056676 h 6134989"/>
              <a:gd name="connsiteX31" fmla="*/ 1249320 w 6601891"/>
              <a:gd name="connsiteY31" fmla="*/ 2186572 h 6134989"/>
              <a:gd name="connsiteX32" fmla="*/ 0 w 6601891"/>
              <a:gd name="connsiteY32" fmla="*/ 4078326 h 6134989"/>
              <a:gd name="connsiteX33" fmla="*/ 2055687 w 6601891"/>
              <a:gd name="connsiteY33" fmla="*/ 6134989 h 6134989"/>
              <a:gd name="connsiteX34" fmla="*/ 3301720 w 6601891"/>
              <a:gd name="connsiteY34" fmla="*/ 5714111 h 6134989"/>
              <a:gd name="connsiteX35" fmla="*/ 4546204 w 6601891"/>
              <a:gd name="connsiteY35" fmla="*/ 6134989 h 6134989"/>
              <a:gd name="connsiteX36" fmla="*/ 6601891 w 6601891"/>
              <a:gd name="connsiteY36" fmla="*/ 4078326 h 6134989"/>
              <a:gd name="connsiteX37" fmla="*/ 5352457 w 6601891"/>
              <a:gd name="connsiteY37" fmla="*/ 2185835 h 613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01891" h="6134989">
                <a:moveTo>
                  <a:pt x="4546204" y="5726925"/>
                </a:moveTo>
                <a:cubicBezTo>
                  <a:pt x="3637600" y="5726925"/>
                  <a:pt x="2898397" y="4987366"/>
                  <a:pt x="2898397" y="4078326"/>
                </a:cubicBezTo>
                <a:cubicBezTo>
                  <a:pt x="2898397" y="4076827"/>
                  <a:pt x="2898448" y="4075341"/>
                  <a:pt x="2898461" y="4073855"/>
                </a:cubicBezTo>
                <a:cubicBezTo>
                  <a:pt x="3030388" y="4100068"/>
                  <a:pt x="3164994" y="4113352"/>
                  <a:pt x="3300946" y="4113352"/>
                </a:cubicBezTo>
                <a:cubicBezTo>
                  <a:pt x="4245346" y="4113352"/>
                  <a:pt x="5042903" y="3472866"/>
                  <a:pt x="5282793" y="2603284"/>
                </a:cubicBezTo>
                <a:cubicBezTo>
                  <a:pt x="5835815" y="2879331"/>
                  <a:pt x="6194024" y="3446386"/>
                  <a:pt x="6194024" y="4078326"/>
                </a:cubicBezTo>
                <a:cubicBezTo>
                  <a:pt x="6194024" y="4987366"/>
                  <a:pt x="5454808" y="5726925"/>
                  <a:pt x="4546204" y="5726925"/>
                </a:cubicBezTo>
                <a:moveTo>
                  <a:pt x="407893" y="4078326"/>
                </a:moveTo>
                <a:cubicBezTo>
                  <a:pt x="407893" y="3169272"/>
                  <a:pt x="1147096" y="2429713"/>
                  <a:pt x="2055687" y="2429713"/>
                </a:cubicBezTo>
                <a:cubicBezTo>
                  <a:pt x="2401609" y="2429713"/>
                  <a:pt x="2727232" y="2539594"/>
                  <a:pt x="2996229" y="2727744"/>
                </a:cubicBezTo>
                <a:cubicBezTo>
                  <a:pt x="2672573" y="3100096"/>
                  <a:pt x="2490517" y="3580473"/>
                  <a:pt x="2490517" y="4078326"/>
                </a:cubicBezTo>
                <a:cubicBezTo>
                  <a:pt x="2490517" y="4595495"/>
                  <a:pt x="2682372" y="5068646"/>
                  <a:pt x="2998539" y="5430431"/>
                </a:cubicBezTo>
                <a:cubicBezTo>
                  <a:pt x="2723450" y="5622747"/>
                  <a:pt x="2395516" y="5726925"/>
                  <a:pt x="2055687" y="5726925"/>
                </a:cubicBezTo>
                <a:cubicBezTo>
                  <a:pt x="1147096" y="5726925"/>
                  <a:pt x="407893" y="4987366"/>
                  <a:pt x="407893" y="4078326"/>
                </a:cubicBezTo>
                <a:moveTo>
                  <a:pt x="3299562" y="3000591"/>
                </a:moveTo>
                <a:cubicBezTo>
                  <a:pt x="3464062" y="3189618"/>
                  <a:pt x="3586787" y="3416592"/>
                  <a:pt x="3651627" y="3667582"/>
                </a:cubicBezTo>
                <a:cubicBezTo>
                  <a:pt x="3538575" y="3692195"/>
                  <a:pt x="3421271" y="3705289"/>
                  <a:pt x="3300946" y="3705289"/>
                </a:cubicBezTo>
                <a:cubicBezTo>
                  <a:pt x="3182372" y="3705289"/>
                  <a:pt x="3065195" y="3692500"/>
                  <a:pt x="2950696" y="3667722"/>
                </a:cubicBezTo>
                <a:cubicBezTo>
                  <a:pt x="3013937" y="3422485"/>
                  <a:pt x="3133082" y="3193631"/>
                  <a:pt x="3299562" y="3000591"/>
                </a:cubicBezTo>
                <a:moveTo>
                  <a:pt x="1653139" y="2056676"/>
                </a:moveTo>
                <a:cubicBezTo>
                  <a:pt x="1653139" y="1147636"/>
                  <a:pt x="2392342" y="408076"/>
                  <a:pt x="3300946" y="408076"/>
                </a:cubicBezTo>
                <a:cubicBezTo>
                  <a:pt x="4209549" y="408076"/>
                  <a:pt x="4948766" y="1147636"/>
                  <a:pt x="4948766" y="2056676"/>
                </a:cubicBezTo>
                <a:cubicBezTo>
                  <a:pt x="4948766" y="2701049"/>
                  <a:pt x="4577279" y="3260166"/>
                  <a:pt x="4037382" y="3531184"/>
                </a:cubicBezTo>
                <a:cubicBezTo>
                  <a:pt x="3930664" y="3145028"/>
                  <a:pt x="3712291" y="2795537"/>
                  <a:pt x="3407080" y="2528748"/>
                </a:cubicBezTo>
                <a:cubicBezTo>
                  <a:pt x="3032940" y="2201736"/>
                  <a:pt x="2553021" y="2021637"/>
                  <a:pt x="2055687" y="2021637"/>
                </a:cubicBezTo>
                <a:cubicBezTo>
                  <a:pt x="1917971" y="2021637"/>
                  <a:pt x="1783416" y="2035366"/>
                  <a:pt x="1653215" y="2061324"/>
                </a:cubicBezTo>
                <a:cubicBezTo>
                  <a:pt x="1653215" y="2059750"/>
                  <a:pt x="1653139" y="2058264"/>
                  <a:pt x="1653139" y="2056676"/>
                </a:cubicBezTo>
                <a:moveTo>
                  <a:pt x="5352457" y="2185835"/>
                </a:moveTo>
                <a:cubicBezTo>
                  <a:pt x="5355123" y="2143100"/>
                  <a:pt x="5356633" y="2100072"/>
                  <a:pt x="5356633" y="2056676"/>
                </a:cubicBezTo>
                <a:cubicBezTo>
                  <a:pt x="5356633" y="922617"/>
                  <a:pt x="4434460" y="0"/>
                  <a:pt x="3300946" y="0"/>
                </a:cubicBezTo>
                <a:cubicBezTo>
                  <a:pt x="2167432" y="0"/>
                  <a:pt x="1245258" y="922617"/>
                  <a:pt x="1245258" y="2056676"/>
                </a:cubicBezTo>
                <a:cubicBezTo>
                  <a:pt x="1245258" y="2101456"/>
                  <a:pt x="1246782" y="2144446"/>
                  <a:pt x="1249320" y="2186572"/>
                </a:cubicBezTo>
                <a:cubicBezTo>
                  <a:pt x="515474" y="2500884"/>
                  <a:pt x="0" y="3230474"/>
                  <a:pt x="0" y="4078326"/>
                </a:cubicBezTo>
                <a:cubicBezTo>
                  <a:pt x="0" y="5212372"/>
                  <a:pt x="922186" y="6134989"/>
                  <a:pt x="2055687" y="6134989"/>
                </a:cubicBezTo>
                <a:cubicBezTo>
                  <a:pt x="2508720" y="6134989"/>
                  <a:pt x="2944857" y="5986590"/>
                  <a:pt x="3301720" y="5714111"/>
                </a:cubicBezTo>
                <a:cubicBezTo>
                  <a:pt x="3647413" y="5978005"/>
                  <a:pt x="4078802" y="6134989"/>
                  <a:pt x="4546204" y="6134989"/>
                </a:cubicBezTo>
                <a:cubicBezTo>
                  <a:pt x="5679706" y="6134989"/>
                  <a:pt x="6601891" y="5212372"/>
                  <a:pt x="6601891" y="4078326"/>
                </a:cubicBezTo>
                <a:cubicBezTo>
                  <a:pt x="6601891" y="3247809"/>
                  <a:pt x="6106144" y="2506764"/>
                  <a:pt x="5352457" y="2185835"/>
                </a:cubicBezTo>
              </a:path>
            </a:pathLst>
          </a:custGeom>
          <a:solidFill>
            <a:schemeClr val="accent4">
              <a:alpha val="8000"/>
            </a:schemeClr>
          </a:solidFill>
          <a:ln w="12694" cap="flat">
            <a:noFill/>
            <a:prstDash val="solid"/>
            <a:miter/>
          </a:ln>
        </p:spPr>
        <p:txBody>
          <a:bodyPr rtlCol="0" anchor="ctr"/>
          <a:lstStyle/>
          <a:p>
            <a:endParaRPr lang="en-GB"/>
          </a:p>
        </p:txBody>
      </p:sp>
      <p:sp>
        <p:nvSpPr>
          <p:cNvPr id="6" name="Footer Placeholder 2">
            <a:extLst>
              <a:ext uri="{FF2B5EF4-FFF2-40B4-BE49-F238E27FC236}">
                <a16:creationId xmlns:a16="http://schemas.microsoft.com/office/drawing/2014/main" id="{8DC6B0F2-D895-F865-F3B0-3EE06C88C741}"/>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spTree>
    <p:extLst>
      <p:ext uri="{BB962C8B-B14F-4D97-AF65-F5344CB8AC3E}">
        <p14:creationId xmlns:p14="http://schemas.microsoft.com/office/powerpoint/2010/main" val="297931917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68C9-BD98-2B55-7663-88D70179CD88}"/>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A916EDD1-024B-2CE3-23EA-9D7AECBC79CD}"/>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0569C2AA-199E-D21D-9687-0959838A394F}"/>
              </a:ext>
            </a:extLst>
          </p:cNvPr>
          <p:cNvSpPr>
            <a:spLocks noGrp="1"/>
          </p:cNvSpPr>
          <p:nvPr>
            <p:ph type="body" sz="quarter" idx="12"/>
          </p:nvPr>
        </p:nvSpPr>
        <p:spPr>
          <a:xfrm>
            <a:off x="501650" y="1727200"/>
            <a:ext cx="5502275" cy="4310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1C0C37E2-1203-F388-1587-E6AB8AD9FC50}"/>
              </a:ext>
            </a:extLst>
          </p:cNvPr>
          <p:cNvSpPr>
            <a:spLocks noGrp="1"/>
          </p:cNvSpPr>
          <p:nvPr>
            <p:ph type="chart" sz="quarter" idx="13"/>
          </p:nvPr>
        </p:nvSpPr>
        <p:spPr>
          <a:xfrm>
            <a:off x="6205539" y="2480982"/>
            <a:ext cx="1701800" cy="1353053"/>
          </a:xfrm>
        </p:spPr>
        <p:txBody>
          <a:bodyPr/>
          <a:lstStyle/>
          <a:p>
            <a:endParaRPr lang="en-GB"/>
          </a:p>
        </p:txBody>
      </p:sp>
      <p:sp>
        <p:nvSpPr>
          <p:cNvPr id="7" name="Text Placeholder 6">
            <a:extLst>
              <a:ext uri="{FF2B5EF4-FFF2-40B4-BE49-F238E27FC236}">
                <a16:creationId xmlns:a16="http://schemas.microsoft.com/office/drawing/2014/main" id="{4CC090AE-E02F-C9DE-9592-802F48BB5460}"/>
              </a:ext>
            </a:extLst>
          </p:cNvPr>
          <p:cNvSpPr>
            <a:spLocks noGrp="1"/>
          </p:cNvSpPr>
          <p:nvPr>
            <p:ph type="body" sz="quarter" idx="17"/>
          </p:nvPr>
        </p:nvSpPr>
        <p:spPr>
          <a:xfrm>
            <a:off x="6205538" y="1727200"/>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12" name="Text Placeholder 6">
            <a:extLst>
              <a:ext uri="{FF2B5EF4-FFF2-40B4-BE49-F238E27FC236}">
                <a16:creationId xmlns:a16="http://schemas.microsoft.com/office/drawing/2014/main" id="{724EA522-0106-2637-2833-D93972089851}"/>
              </a:ext>
            </a:extLst>
          </p:cNvPr>
          <p:cNvSpPr>
            <a:spLocks noGrp="1"/>
          </p:cNvSpPr>
          <p:nvPr>
            <p:ph type="body" sz="quarter" idx="18" hasCustomPrompt="1"/>
          </p:nvPr>
        </p:nvSpPr>
        <p:spPr>
          <a:xfrm>
            <a:off x="6205538" y="2001994"/>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13" name="Chart Placeholder 7">
            <a:extLst>
              <a:ext uri="{FF2B5EF4-FFF2-40B4-BE49-F238E27FC236}">
                <a16:creationId xmlns:a16="http://schemas.microsoft.com/office/drawing/2014/main" id="{19E32E20-50F3-C91C-AE0A-1CE1D7189C47}"/>
              </a:ext>
            </a:extLst>
          </p:cNvPr>
          <p:cNvSpPr>
            <a:spLocks noGrp="1"/>
          </p:cNvSpPr>
          <p:nvPr>
            <p:ph type="chart" sz="quarter" idx="19"/>
          </p:nvPr>
        </p:nvSpPr>
        <p:spPr>
          <a:xfrm>
            <a:off x="9056689" y="2480982"/>
            <a:ext cx="1700212" cy="1353053"/>
          </a:xfrm>
        </p:spPr>
        <p:txBody>
          <a:bodyPr/>
          <a:lstStyle/>
          <a:p>
            <a:endParaRPr lang="en-GB"/>
          </a:p>
        </p:txBody>
      </p:sp>
      <p:sp>
        <p:nvSpPr>
          <p:cNvPr id="14" name="Text Placeholder 6">
            <a:extLst>
              <a:ext uri="{FF2B5EF4-FFF2-40B4-BE49-F238E27FC236}">
                <a16:creationId xmlns:a16="http://schemas.microsoft.com/office/drawing/2014/main" id="{9CC06D5C-E19D-2EB5-34ED-08BAB791DACE}"/>
              </a:ext>
            </a:extLst>
          </p:cNvPr>
          <p:cNvSpPr>
            <a:spLocks noGrp="1"/>
          </p:cNvSpPr>
          <p:nvPr>
            <p:ph type="body" sz="quarter" idx="20"/>
          </p:nvPr>
        </p:nvSpPr>
        <p:spPr>
          <a:xfrm>
            <a:off x="9056688" y="1727200"/>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15" name="Text Placeholder 6">
            <a:extLst>
              <a:ext uri="{FF2B5EF4-FFF2-40B4-BE49-F238E27FC236}">
                <a16:creationId xmlns:a16="http://schemas.microsoft.com/office/drawing/2014/main" id="{2069028E-4F87-2123-0DB0-06A3B3EA65EE}"/>
              </a:ext>
            </a:extLst>
          </p:cNvPr>
          <p:cNvSpPr>
            <a:spLocks noGrp="1"/>
          </p:cNvSpPr>
          <p:nvPr>
            <p:ph type="body" sz="quarter" idx="21" hasCustomPrompt="1"/>
          </p:nvPr>
        </p:nvSpPr>
        <p:spPr>
          <a:xfrm>
            <a:off x="9056688" y="2001994"/>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16" name="Chart Placeholder 7">
            <a:extLst>
              <a:ext uri="{FF2B5EF4-FFF2-40B4-BE49-F238E27FC236}">
                <a16:creationId xmlns:a16="http://schemas.microsoft.com/office/drawing/2014/main" id="{16954320-DFE7-D5F2-2D8E-B68F0828BBB9}"/>
              </a:ext>
            </a:extLst>
          </p:cNvPr>
          <p:cNvSpPr>
            <a:spLocks noGrp="1"/>
          </p:cNvSpPr>
          <p:nvPr>
            <p:ph type="chart" sz="quarter" idx="22"/>
          </p:nvPr>
        </p:nvSpPr>
        <p:spPr>
          <a:xfrm>
            <a:off x="6205539" y="4834218"/>
            <a:ext cx="1700214" cy="1353053"/>
          </a:xfrm>
        </p:spPr>
        <p:txBody>
          <a:bodyPr/>
          <a:lstStyle/>
          <a:p>
            <a:endParaRPr lang="en-GB"/>
          </a:p>
        </p:txBody>
      </p:sp>
      <p:sp>
        <p:nvSpPr>
          <p:cNvPr id="17" name="Text Placeholder 6">
            <a:extLst>
              <a:ext uri="{FF2B5EF4-FFF2-40B4-BE49-F238E27FC236}">
                <a16:creationId xmlns:a16="http://schemas.microsoft.com/office/drawing/2014/main" id="{C0E884D7-66E5-3D6F-E386-BEA614E68320}"/>
              </a:ext>
            </a:extLst>
          </p:cNvPr>
          <p:cNvSpPr>
            <a:spLocks noGrp="1"/>
          </p:cNvSpPr>
          <p:nvPr>
            <p:ph type="body" sz="quarter" idx="23"/>
          </p:nvPr>
        </p:nvSpPr>
        <p:spPr>
          <a:xfrm>
            <a:off x="6205538" y="4080436"/>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18" name="Text Placeholder 6">
            <a:extLst>
              <a:ext uri="{FF2B5EF4-FFF2-40B4-BE49-F238E27FC236}">
                <a16:creationId xmlns:a16="http://schemas.microsoft.com/office/drawing/2014/main" id="{D095A146-BC39-DEFA-AF17-CC849DBCB3A2}"/>
              </a:ext>
            </a:extLst>
          </p:cNvPr>
          <p:cNvSpPr>
            <a:spLocks noGrp="1"/>
          </p:cNvSpPr>
          <p:nvPr>
            <p:ph type="body" sz="quarter" idx="24" hasCustomPrompt="1"/>
          </p:nvPr>
        </p:nvSpPr>
        <p:spPr>
          <a:xfrm>
            <a:off x="6205538" y="4355230"/>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19" name="Chart Placeholder 7">
            <a:extLst>
              <a:ext uri="{FF2B5EF4-FFF2-40B4-BE49-F238E27FC236}">
                <a16:creationId xmlns:a16="http://schemas.microsoft.com/office/drawing/2014/main" id="{CA4D68E9-25AC-B842-51A3-DF2961B727C4}"/>
              </a:ext>
            </a:extLst>
          </p:cNvPr>
          <p:cNvSpPr>
            <a:spLocks noGrp="1"/>
          </p:cNvSpPr>
          <p:nvPr>
            <p:ph type="chart" sz="quarter" idx="25"/>
          </p:nvPr>
        </p:nvSpPr>
        <p:spPr>
          <a:xfrm>
            <a:off x="9056688" y="4834218"/>
            <a:ext cx="1700213" cy="1353053"/>
          </a:xfrm>
        </p:spPr>
        <p:txBody>
          <a:bodyPr/>
          <a:lstStyle/>
          <a:p>
            <a:endParaRPr lang="en-GB"/>
          </a:p>
        </p:txBody>
      </p:sp>
      <p:sp>
        <p:nvSpPr>
          <p:cNvPr id="20" name="Text Placeholder 6">
            <a:extLst>
              <a:ext uri="{FF2B5EF4-FFF2-40B4-BE49-F238E27FC236}">
                <a16:creationId xmlns:a16="http://schemas.microsoft.com/office/drawing/2014/main" id="{0574843F-B82E-47C1-2E9A-A020B1F9B982}"/>
              </a:ext>
            </a:extLst>
          </p:cNvPr>
          <p:cNvSpPr>
            <a:spLocks noGrp="1"/>
          </p:cNvSpPr>
          <p:nvPr>
            <p:ph type="body" sz="quarter" idx="26"/>
          </p:nvPr>
        </p:nvSpPr>
        <p:spPr>
          <a:xfrm>
            <a:off x="9056688" y="4080436"/>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21" name="Text Placeholder 6">
            <a:extLst>
              <a:ext uri="{FF2B5EF4-FFF2-40B4-BE49-F238E27FC236}">
                <a16:creationId xmlns:a16="http://schemas.microsoft.com/office/drawing/2014/main" id="{D14454E7-D0CC-43E8-ED94-928F696C49E6}"/>
              </a:ext>
            </a:extLst>
          </p:cNvPr>
          <p:cNvSpPr>
            <a:spLocks noGrp="1"/>
          </p:cNvSpPr>
          <p:nvPr>
            <p:ph type="body" sz="quarter" idx="27" hasCustomPrompt="1"/>
          </p:nvPr>
        </p:nvSpPr>
        <p:spPr>
          <a:xfrm>
            <a:off x="9056688" y="4355230"/>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22" name="Footer Placeholder 2">
            <a:extLst>
              <a:ext uri="{FF2B5EF4-FFF2-40B4-BE49-F238E27FC236}">
                <a16:creationId xmlns:a16="http://schemas.microsoft.com/office/drawing/2014/main" id="{1BEB9436-BEA2-4A58-51B4-B2B16AA13B76}"/>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23" name="Group 22">
            <a:extLst>
              <a:ext uri="{FF2B5EF4-FFF2-40B4-BE49-F238E27FC236}">
                <a16:creationId xmlns:a16="http://schemas.microsoft.com/office/drawing/2014/main" id="{F42D15C7-79EE-F02D-E681-35808E616A56}"/>
              </a:ext>
            </a:extLst>
          </p:cNvPr>
          <p:cNvGrpSpPr/>
          <p:nvPr userDrawn="1"/>
        </p:nvGrpSpPr>
        <p:grpSpPr>
          <a:xfrm>
            <a:off x="0" y="-1439716"/>
            <a:ext cx="4515554" cy="1277273"/>
            <a:chOff x="3679881" y="-1211116"/>
            <a:chExt cx="4515554" cy="1277273"/>
          </a:xfrm>
          <a:solidFill>
            <a:schemeClr val="bg2"/>
          </a:solidFill>
        </p:grpSpPr>
        <p:sp>
          <p:nvSpPr>
            <p:cNvPr id="24" name="TextBox 23">
              <a:extLst>
                <a:ext uri="{FF2B5EF4-FFF2-40B4-BE49-F238E27FC236}">
                  <a16:creationId xmlns:a16="http://schemas.microsoft.com/office/drawing/2014/main" id="{A61910D6-9E42-E41F-40C9-04424C495FF5}"/>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25" name="Picture 24">
              <a:extLst>
                <a:ext uri="{FF2B5EF4-FFF2-40B4-BE49-F238E27FC236}">
                  <a16:creationId xmlns:a16="http://schemas.microsoft.com/office/drawing/2014/main" id="{2FE22D99-3058-2901-FEF3-2F49BAA8089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336836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68C9-BD98-2B55-7663-88D70179CD88}"/>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A916EDD1-024B-2CE3-23EA-9D7AECBC79CD}"/>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7" name="Text Placeholder 6">
            <a:extLst>
              <a:ext uri="{FF2B5EF4-FFF2-40B4-BE49-F238E27FC236}">
                <a16:creationId xmlns:a16="http://schemas.microsoft.com/office/drawing/2014/main" id="{84D62376-32A7-15C8-30D6-CB4808116BA5}"/>
              </a:ext>
            </a:extLst>
          </p:cNvPr>
          <p:cNvSpPr>
            <a:spLocks noGrp="1"/>
          </p:cNvSpPr>
          <p:nvPr>
            <p:ph type="body" sz="quarter" idx="17"/>
          </p:nvPr>
        </p:nvSpPr>
        <p:spPr>
          <a:xfrm>
            <a:off x="501650" y="3852582"/>
            <a:ext cx="3606800" cy="2097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hart Placeholder 7">
            <a:extLst>
              <a:ext uri="{FF2B5EF4-FFF2-40B4-BE49-F238E27FC236}">
                <a16:creationId xmlns:a16="http://schemas.microsoft.com/office/drawing/2014/main" id="{89934675-1123-97B1-9D21-48ACEE953126}"/>
              </a:ext>
            </a:extLst>
          </p:cNvPr>
          <p:cNvSpPr>
            <a:spLocks noGrp="1"/>
          </p:cNvSpPr>
          <p:nvPr>
            <p:ph type="chart" sz="quarter" idx="13"/>
          </p:nvPr>
        </p:nvSpPr>
        <p:spPr>
          <a:xfrm>
            <a:off x="503238" y="2385793"/>
            <a:ext cx="1701800" cy="1353053"/>
          </a:xfrm>
        </p:spPr>
        <p:txBody>
          <a:bodyPr/>
          <a:lstStyle/>
          <a:p>
            <a:endParaRPr lang="en-GB" dirty="0"/>
          </a:p>
        </p:txBody>
      </p:sp>
      <p:sp>
        <p:nvSpPr>
          <p:cNvPr id="15" name="Text Placeholder 6">
            <a:extLst>
              <a:ext uri="{FF2B5EF4-FFF2-40B4-BE49-F238E27FC236}">
                <a16:creationId xmlns:a16="http://schemas.microsoft.com/office/drawing/2014/main" id="{07280F13-942A-F4D5-E124-026DDBE5EB75}"/>
              </a:ext>
            </a:extLst>
          </p:cNvPr>
          <p:cNvSpPr>
            <a:spLocks noGrp="1"/>
          </p:cNvSpPr>
          <p:nvPr>
            <p:ph type="body" sz="quarter" idx="20"/>
          </p:nvPr>
        </p:nvSpPr>
        <p:spPr>
          <a:xfrm>
            <a:off x="503237" y="1727200"/>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16" name="Text Placeholder 6">
            <a:extLst>
              <a:ext uri="{FF2B5EF4-FFF2-40B4-BE49-F238E27FC236}">
                <a16:creationId xmlns:a16="http://schemas.microsoft.com/office/drawing/2014/main" id="{DB870218-E815-3F70-1204-B79FF9B40959}"/>
              </a:ext>
            </a:extLst>
          </p:cNvPr>
          <p:cNvSpPr>
            <a:spLocks noGrp="1"/>
          </p:cNvSpPr>
          <p:nvPr>
            <p:ph type="body" sz="quarter" idx="21" hasCustomPrompt="1"/>
          </p:nvPr>
        </p:nvSpPr>
        <p:spPr>
          <a:xfrm>
            <a:off x="503237" y="2001994"/>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17" name="Text Placeholder 6">
            <a:extLst>
              <a:ext uri="{FF2B5EF4-FFF2-40B4-BE49-F238E27FC236}">
                <a16:creationId xmlns:a16="http://schemas.microsoft.com/office/drawing/2014/main" id="{DD1849C1-4A4B-26D2-6C61-C570404C27BE}"/>
              </a:ext>
            </a:extLst>
          </p:cNvPr>
          <p:cNvSpPr>
            <a:spLocks noGrp="1"/>
          </p:cNvSpPr>
          <p:nvPr>
            <p:ph type="body" sz="quarter" idx="22"/>
          </p:nvPr>
        </p:nvSpPr>
        <p:spPr>
          <a:xfrm>
            <a:off x="4303713" y="3852582"/>
            <a:ext cx="3606800" cy="2097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hart Placeholder 7">
            <a:extLst>
              <a:ext uri="{FF2B5EF4-FFF2-40B4-BE49-F238E27FC236}">
                <a16:creationId xmlns:a16="http://schemas.microsoft.com/office/drawing/2014/main" id="{55179D07-C34E-11DE-6E0D-0AEB6FE1EE3B}"/>
              </a:ext>
            </a:extLst>
          </p:cNvPr>
          <p:cNvSpPr>
            <a:spLocks noGrp="1"/>
          </p:cNvSpPr>
          <p:nvPr>
            <p:ph type="chart" sz="quarter" idx="23"/>
          </p:nvPr>
        </p:nvSpPr>
        <p:spPr>
          <a:xfrm>
            <a:off x="4305301" y="2385793"/>
            <a:ext cx="1701800" cy="1353053"/>
          </a:xfrm>
        </p:spPr>
        <p:txBody>
          <a:bodyPr/>
          <a:lstStyle/>
          <a:p>
            <a:endParaRPr lang="en-GB" dirty="0"/>
          </a:p>
        </p:txBody>
      </p:sp>
      <p:sp>
        <p:nvSpPr>
          <p:cNvPr id="19" name="Text Placeholder 6">
            <a:extLst>
              <a:ext uri="{FF2B5EF4-FFF2-40B4-BE49-F238E27FC236}">
                <a16:creationId xmlns:a16="http://schemas.microsoft.com/office/drawing/2014/main" id="{DD7B1505-743E-FE1E-4D0D-0ADA1E292FD0}"/>
              </a:ext>
            </a:extLst>
          </p:cNvPr>
          <p:cNvSpPr>
            <a:spLocks noGrp="1"/>
          </p:cNvSpPr>
          <p:nvPr>
            <p:ph type="body" sz="quarter" idx="24"/>
          </p:nvPr>
        </p:nvSpPr>
        <p:spPr>
          <a:xfrm>
            <a:off x="4305300" y="1727200"/>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20" name="Text Placeholder 6">
            <a:extLst>
              <a:ext uri="{FF2B5EF4-FFF2-40B4-BE49-F238E27FC236}">
                <a16:creationId xmlns:a16="http://schemas.microsoft.com/office/drawing/2014/main" id="{3885F6C6-942E-5B3A-B0DF-3F5436EE9848}"/>
              </a:ext>
            </a:extLst>
          </p:cNvPr>
          <p:cNvSpPr>
            <a:spLocks noGrp="1"/>
          </p:cNvSpPr>
          <p:nvPr>
            <p:ph type="body" sz="quarter" idx="25" hasCustomPrompt="1"/>
          </p:nvPr>
        </p:nvSpPr>
        <p:spPr>
          <a:xfrm>
            <a:off x="4305300" y="2001994"/>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21" name="Text Placeholder 6">
            <a:extLst>
              <a:ext uri="{FF2B5EF4-FFF2-40B4-BE49-F238E27FC236}">
                <a16:creationId xmlns:a16="http://schemas.microsoft.com/office/drawing/2014/main" id="{A5C1F0BC-C2D4-B0BD-8359-C84DF309B250}"/>
              </a:ext>
            </a:extLst>
          </p:cNvPr>
          <p:cNvSpPr>
            <a:spLocks noGrp="1"/>
          </p:cNvSpPr>
          <p:nvPr>
            <p:ph type="body" sz="quarter" idx="26"/>
          </p:nvPr>
        </p:nvSpPr>
        <p:spPr>
          <a:xfrm>
            <a:off x="8105776" y="3852582"/>
            <a:ext cx="3606800" cy="2097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hart Placeholder 7">
            <a:extLst>
              <a:ext uri="{FF2B5EF4-FFF2-40B4-BE49-F238E27FC236}">
                <a16:creationId xmlns:a16="http://schemas.microsoft.com/office/drawing/2014/main" id="{F47CDD6D-3464-B55B-4A8B-CE966E27C43A}"/>
              </a:ext>
            </a:extLst>
          </p:cNvPr>
          <p:cNvSpPr>
            <a:spLocks noGrp="1"/>
          </p:cNvSpPr>
          <p:nvPr>
            <p:ph type="chart" sz="quarter" idx="27"/>
          </p:nvPr>
        </p:nvSpPr>
        <p:spPr>
          <a:xfrm>
            <a:off x="8107364" y="2385793"/>
            <a:ext cx="1701800" cy="1353053"/>
          </a:xfrm>
        </p:spPr>
        <p:txBody>
          <a:bodyPr/>
          <a:lstStyle/>
          <a:p>
            <a:endParaRPr lang="en-GB" dirty="0"/>
          </a:p>
        </p:txBody>
      </p:sp>
      <p:sp>
        <p:nvSpPr>
          <p:cNvPr id="23" name="Text Placeholder 6">
            <a:extLst>
              <a:ext uri="{FF2B5EF4-FFF2-40B4-BE49-F238E27FC236}">
                <a16:creationId xmlns:a16="http://schemas.microsoft.com/office/drawing/2014/main" id="{5CAEC31C-D4A8-96E8-F07E-EB2774F2167C}"/>
              </a:ext>
            </a:extLst>
          </p:cNvPr>
          <p:cNvSpPr>
            <a:spLocks noGrp="1"/>
          </p:cNvSpPr>
          <p:nvPr>
            <p:ph type="body" sz="quarter" idx="28"/>
          </p:nvPr>
        </p:nvSpPr>
        <p:spPr>
          <a:xfrm>
            <a:off x="8107363" y="1727200"/>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24" name="Text Placeholder 6">
            <a:extLst>
              <a:ext uri="{FF2B5EF4-FFF2-40B4-BE49-F238E27FC236}">
                <a16:creationId xmlns:a16="http://schemas.microsoft.com/office/drawing/2014/main" id="{20421468-41DB-2B7B-7D2E-B829DD602221}"/>
              </a:ext>
            </a:extLst>
          </p:cNvPr>
          <p:cNvSpPr>
            <a:spLocks noGrp="1"/>
          </p:cNvSpPr>
          <p:nvPr>
            <p:ph type="body" sz="quarter" idx="29" hasCustomPrompt="1"/>
          </p:nvPr>
        </p:nvSpPr>
        <p:spPr>
          <a:xfrm>
            <a:off x="8107363" y="2001994"/>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25" name="Footer Placeholder 2">
            <a:extLst>
              <a:ext uri="{FF2B5EF4-FFF2-40B4-BE49-F238E27FC236}">
                <a16:creationId xmlns:a16="http://schemas.microsoft.com/office/drawing/2014/main" id="{8296FF34-2DE4-D5E0-52CE-C774DA5430E2}"/>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26" name="Group 25">
            <a:extLst>
              <a:ext uri="{FF2B5EF4-FFF2-40B4-BE49-F238E27FC236}">
                <a16:creationId xmlns:a16="http://schemas.microsoft.com/office/drawing/2014/main" id="{CE9311EB-5980-068B-3CFF-BF8DE0248517}"/>
              </a:ext>
            </a:extLst>
          </p:cNvPr>
          <p:cNvGrpSpPr/>
          <p:nvPr userDrawn="1"/>
        </p:nvGrpSpPr>
        <p:grpSpPr>
          <a:xfrm>
            <a:off x="0" y="-1439716"/>
            <a:ext cx="4515554" cy="1277273"/>
            <a:chOff x="3679881" y="-1211116"/>
            <a:chExt cx="4515554" cy="1277273"/>
          </a:xfrm>
          <a:solidFill>
            <a:schemeClr val="bg2"/>
          </a:solidFill>
        </p:grpSpPr>
        <p:sp>
          <p:nvSpPr>
            <p:cNvPr id="27" name="TextBox 26">
              <a:extLst>
                <a:ext uri="{FF2B5EF4-FFF2-40B4-BE49-F238E27FC236}">
                  <a16:creationId xmlns:a16="http://schemas.microsoft.com/office/drawing/2014/main" id="{38E68EAE-176B-E172-F19F-47F6701DCCEB}"/>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28" name="Picture 27">
              <a:extLst>
                <a:ext uri="{FF2B5EF4-FFF2-40B4-BE49-F238E27FC236}">
                  <a16:creationId xmlns:a16="http://schemas.microsoft.com/office/drawing/2014/main" id="{E6190622-DF32-F550-1280-E055D15DA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304047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68C9-BD98-2B55-7663-88D70179CD88}"/>
              </a:ext>
            </a:extLst>
          </p:cNvPr>
          <p:cNvSpPr>
            <a:spLocks noGrp="1"/>
          </p:cNvSpPr>
          <p:nvPr>
            <p:ph type="title"/>
          </p:nvPr>
        </p:nvSpPr>
        <p:spPr/>
        <p:txBody>
          <a:body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A916EDD1-024B-2CE3-23EA-9D7AECBC79CD}"/>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7" name="Text Placeholder 6">
            <a:extLst>
              <a:ext uri="{FF2B5EF4-FFF2-40B4-BE49-F238E27FC236}">
                <a16:creationId xmlns:a16="http://schemas.microsoft.com/office/drawing/2014/main" id="{84D62376-32A7-15C8-30D6-CB4808116BA5}"/>
              </a:ext>
            </a:extLst>
          </p:cNvPr>
          <p:cNvSpPr>
            <a:spLocks noGrp="1"/>
          </p:cNvSpPr>
          <p:nvPr>
            <p:ph type="body" sz="quarter" idx="17"/>
          </p:nvPr>
        </p:nvSpPr>
        <p:spPr>
          <a:xfrm>
            <a:off x="3354387" y="1727200"/>
            <a:ext cx="5500687" cy="3671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7">
            <a:extLst>
              <a:ext uri="{FF2B5EF4-FFF2-40B4-BE49-F238E27FC236}">
                <a16:creationId xmlns:a16="http://schemas.microsoft.com/office/drawing/2014/main" id="{057F8001-8925-7D18-7EC6-452337A27874}"/>
              </a:ext>
            </a:extLst>
          </p:cNvPr>
          <p:cNvSpPr>
            <a:spLocks noGrp="1"/>
          </p:cNvSpPr>
          <p:nvPr>
            <p:ph type="chart" sz="quarter" idx="13"/>
          </p:nvPr>
        </p:nvSpPr>
        <p:spPr>
          <a:xfrm>
            <a:off x="503237" y="2385793"/>
            <a:ext cx="2367709" cy="2687927"/>
          </a:xfrm>
        </p:spPr>
        <p:txBody>
          <a:bodyPr/>
          <a:lstStyle/>
          <a:p>
            <a:endParaRPr lang="en-GB" dirty="0"/>
          </a:p>
        </p:txBody>
      </p:sp>
      <p:sp>
        <p:nvSpPr>
          <p:cNvPr id="10" name="Text Placeholder 6">
            <a:extLst>
              <a:ext uri="{FF2B5EF4-FFF2-40B4-BE49-F238E27FC236}">
                <a16:creationId xmlns:a16="http://schemas.microsoft.com/office/drawing/2014/main" id="{FFBD46EB-660C-A19D-F909-DEC9E24FF3FD}"/>
              </a:ext>
            </a:extLst>
          </p:cNvPr>
          <p:cNvSpPr>
            <a:spLocks noGrp="1"/>
          </p:cNvSpPr>
          <p:nvPr>
            <p:ph type="body" sz="quarter" idx="20"/>
          </p:nvPr>
        </p:nvSpPr>
        <p:spPr>
          <a:xfrm>
            <a:off x="503237" y="1727200"/>
            <a:ext cx="2649537" cy="230832"/>
          </a:xfrm>
        </p:spPr>
        <p:txBody>
          <a:bodyPr>
            <a:spAutoFit/>
          </a:bodyPr>
          <a:lstStyle>
            <a:lvl1pPr>
              <a:lnSpc>
                <a:spcPts val="1800"/>
              </a:lnSpc>
              <a:spcBef>
                <a:spcPts val="0"/>
              </a:spcBef>
              <a:spcAft>
                <a:spcPts val="0"/>
              </a:spcAft>
              <a:defRPr sz="1600"/>
            </a:lvl1pPr>
            <a:lvl2pPr marL="0" indent="0">
              <a:buNone/>
              <a:defRPr/>
            </a:lvl2pPr>
          </a:lstStyle>
          <a:p>
            <a:pPr lvl="0"/>
            <a:r>
              <a:rPr lang="en-US" dirty="0"/>
              <a:t>Click to edit Master text styles</a:t>
            </a:r>
          </a:p>
        </p:txBody>
      </p:sp>
      <p:sp>
        <p:nvSpPr>
          <p:cNvPr id="11" name="Text Placeholder 6">
            <a:extLst>
              <a:ext uri="{FF2B5EF4-FFF2-40B4-BE49-F238E27FC236}">
                <a16:creationId xmlns:a16="http://schemas.microsoft.com/office/drawing/2014/main" id="{FE85750C-016B-2623-2096-84FB623F2074}"/>
              </a:ext>
            </a:extLst>
          </p:cNvPr>
          <p:cNvSpPr>
            <a:spLocks noGrp="1"/>
          </p:cNvSpPr>
          <p:nvPr>
            <p:ph type="body" sz="quarter" idx="21" hasCustomPrompt="1"/>
          </p:nvPr>
        </p:nvSpPr>
        <p:spPr>
          <a:xfrm>
            <a:off x="503237" y="2001994"/>
            <a:ext cx="2649537" cy="339837"/>
          </a:xfrm>
        </p:spPr>
        <p:txBody>
          <a:bodyPr>
            <a:spAutoFit/>
          </a:bodyPr>
          <a:lstStyle>
            <a:lvl1pPr>
              <a:lnSpc>
                <a:spcPts val="2600"/>
              </a:lnSpc>
              <a:spcBef>
                <a:spcPts val="0"/>
              </a:spcBef>
              <a:spcAft>
                <a:spcPts val="0"/>
              </a:spcAft>
              <a:defRPr sz="2800"/>
            </a:lvl1pPr>
            <a:lvl2pPr marL="0" indent="0">
              <a:buNone/>
              <a:defRPr/>
            </a:lvl2pPr>
          </a:lstStyle>
          <a:p>
            <a:pPr lvl="0"/>
            <a:r>
              <a:rPr lang="en-US" dirty="0"/>
              <a:t>Click to edit text</a:t>
            </a:r>
          </a:p>
        </p:txBody>
      </p:sp>
      <p:sp>
        <p:nvSpPr>
          <p:cNvPr id="12" name="Footer Placeholder 2">
            <a:extLst>
              <a:ext uri="{FF2B5EF4-FFF2-40B4-BE49-F238E27FC236}">
                <a16:creationId xmlns:a16="http://schemas.microsoft.com/office/drawing/2014/main" id="{CAAE3E84-5739-6192-F6E0-D8F11AF1967D}"/>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13" name="Group 12">
            <a:extLst>
              <a:ext uri="{FF2B5EF4-FFF2-40B4-BE49-F238E27FC236}">
                <a16:creationId xmlns:a16="http://schemas.microsoft.com/office/drawing/2014/main" id="{6997333D-F61A-95F7-903E-67D3748B5005}"/>
              </a:ext>
            </a:extLst>
          </p:cNvPr>
          <p:cNvGrpSpPr/>
          <p:nvPr userDrawn="1"/>
        </p:nvGrpSpPr>
        <p:grpSpPr>
          <a:xfrm>
            <a:off x="0" y="-1439716"/>
            <a:ext cx="4515554" cy="1277273"/>
            <a:chOff x="3679881" y="-1211116"/>
            <a:chExt cx="4515554" cy="1277273"/>
          </a:xfrm>
          <a:solidFill>
            <a:schemeClr val="bg2"/>
          </a:solidFill>
        </p:grpSpPr>
        <p:sp>
          <p:nvSpPr>
            <p:cNvPr id="14" name="TextBox 13">
              <a:extLst>
                <a:ext uri="{FF2B5EF4-FFF2-40B4-BE49-F238E27FC236}">
                  <a16:creationId xmlns:a16="http://schemas.microsoft.com/office/drawing/2014/main" id="{D1670E83-08BB-A3B6-2C7B-AB8A9374ABEF}"/>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5" name="Picture 14">
              <a:extLst>
                <a:ext uri="{FF2B5EF4-FFF2-40B4-BE49-F238E27FC236}">
                  <a16:creationId xmlns:a16="http://schemas.microsoft.com/office/drawing/2014/main" id="{1A209632-545B-606F-7DFF-B053052B2E3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167802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389D-0B0D-C1F3-3651-C8A450AD812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FB8AEA0C-DA74-7E2D-18A2-385739F636BB}"/>
              </a:ext>
            </a:extLst>
          </p:cNvPr>
          <p:cNvSpPr>
            <a:spLocks noGrp="1"/>
          </p:cNvSpPr>
          <p:nvPr>
            <p:ph type="ftr" sz="quarter" idx="10"/>
          </p:nvPr>
        </p:nvSpPr>
        <p:spPr/>
        <p:txBody>
          <a:bodyPr/>
          <a:lstStyle/>
          <a:p>
            <a:r>
              <a:rPr lang="en-GB"/>
              <a:t>Totally plc FY22 Results Presentation July 2022</a:t>
            </a:r>
            <a:endParaRPr lang="en-GB" dirty="0"/>
          </a:p>
        </p:txBody>
      </p:sp>
      <p:sp>
        <p:nvSpPr>
          <p:cNvPr id="4" name="Slide Number Placeholder 3">
            <a:extLst>
              <a:ext uri="{FF2B5EF4-FFF2-40B4-BE49-F238E27FC236}">
                <a16:creationId xmlns:a16="http://schemas.microsoft.com/office/drawing/2014/main" id="{4AD9BE48-9353-4F7A-597B-BD7D0EA8170E}"/>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able Placeholder 5">
            <a:extLst>
              <a:ext uri="{FF2B5EF4-FFF2-40B4-BE49-F238E27FC236}">
                <a16:creationId xmlns:a16="http://schemas.microsoft.com/office/drawing/2014/main" id="{DFA420BC-E54A-4E51-4C5B-A68814A9CAB6}"/>
              </a:ext>
            </a:extLst>
          </p:cNvPr>
          <p:cNvSpPr>
            <a:spLocks noGrp="1"/>
          </p:cNvSpPr>
          <p:nvPr>
            <p:ph type="tbl" sz="quarter" idx="12"/>
          </p:nvPr>
        </p:nvSpPr>
        <p:spPr>
          <a:xfrm>
            <a:off x="501650" y="1727200"/>
            <a:ext cx="11185525" cy="4473575"/>
          </a:xfrm>
        </p:spPr>
        <p:txBody>
          <a:bodyPr/>
          <a:lstStyle/>
          <a:p>
            <a:endParaRPr lang="en-GB"/>
          </a:p>
        </p:txBody>
      </p:sp>
      <p:grpSp>
        <p:nvGrpSpPr>
          <p:cNvPr id="7" name="Group 6">
            <a:extLst>
              <a:ext uri="{FF2B5EF4-FFF2-40B4-BE49-F238E27FC236}">
                <a16:creationId xmlns:a16="http://schemas.microsoft.com/office/drawing/2014/main" id="{D4553E0B-A8BE-850B-BF1C-6D0209790247}"/>
              </a:ext>
            </a:extLst>
          </p:cNvPr>
          <p:cNvGrpSpPr/>
          <p:nvPr userDrawn="1"/>
        </p:nvGrpSpPr>
        <p:grpSpPr>
          <a:xfrm>
            <a:off x="0" y="-1439716"/>
            <a:ext cx="4515554" cy="1277273"/>
            <a:chOff x="3679881" y="-1211116"/>
            <a:chExt cx="4515554" cy="1277273"/>
          </a:xfrm>
          <a:solidFill>
            <a:schemeClr val="bg2"/>
          </a:solidFill>
        </p:grpSpPr>
        <p:sp>
          <p:nvSpPr>
            <p:cNvPr id="8" name="TextBox 7">
              <a:extLst>
                <a:ext uri="{FF2B5EF4-FFF2-40B4-BE49-F238E27FC236}">
                  <a16:creationId xmlns:a16="http://schemas.microsoft.com/office/drawing/2014/main" id="{68BA82B8-F71D-E947-F8CB-5AA477D9931D}"/>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9" name="Picture 8">
              <a:extLst>
                <a:ext uri="{FF2B5EF4-FFF2-40B4-BE49-F238E27FC236}">
                  <a16:creationId xmlns:a16="http://schemas.microsoft.com/office/drawing/2014/main" id="{B54AD45B-5FB0-A607-712E-09C715282D6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4552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and Chart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B732-D8CE-DB92-9EAD-226A09BA298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F86D11F7-972B-0167-40A5-8A2A70B728E3}"/>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F553C1D4-9AF1-D81C-D6A6-8A4CE23DF31C}"/>
              </a:ext>
            </a:extLst>
          </p:cNvPr>
          <p:cNvSpPr>
            <a:spLocks noGrp="1"/>
          </p:cNvSpPr>
          <p:nvPr>
            <p:ph type="body" sz="quarter" idx="12"/>
          </p:nvPr>
        </p:nvSpPr>
        <p:spPr>
          <a:xfrm>
            <a:off x="501650" y="1727200"/>
            <a:ext cx="4549775" cy="403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able Placeholder 7">
            <a:extLst>
              <a:ext uri="{FF2B5EF4-FFF2-40B4-BE49-F238E27FC236}">
                <a16:creationId xmlns:a16="http://schemas.microsoft.com/office/drawing/2014/main" id="{551D78BF-75F9-6199-3683-4B74A62405A7}"/>
              </a:ext>
            </a:extLst>
          </p:cNvPr>
          <p:cNvSpPr>
            <a:spLocks noGrp="1"/>
          </p:cNvSpPr>
          <p:nvPr>
            <p:ph type="tbl" sz="quarter" idx="13"/>
          </p:nvPr>
        </p:nvSpPr>
        <p:spPr>
          <a:xfrm>
            <a:off x="5251450" y="1727200"/>
            <a:ext cx="6435725" cy="4035425"/>
          </a:xfrm>
        </p:spPr>
        <p:txBody>
          <a:bodyPr/>
          <a:lstStyle/>
          <a:p>
            <a:endParaRPr lang="en-GB"/>
          </a:p>
        </p:txBody>
      </p:sp>
      <p:sp>
        <p:nvSpPr>
          <p:cNvPr id="7" name="Footer Placeholder 2">
            <a:extLst>
              <a:ext uri="{FF2B5EF4-FFF2-40B4-BE49-F238E27FC236}">
                <a16:creationId xmlns:a16="http://schemas.microsoft.com/office/drawing/2014/main" id="{42E5E499-1D20-5734-071C-3A98471B5B41}"/>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9" name="Group 8">
            <a:extLst>
              <a:ext uri="{FF2B5EF4-FFF2-40B4-BE49-F238E27FC236}">
                <a16:creationId xmlns:a16="http://schemas.microsoft.com/office/drawing/2014/main" id="{4B4117ED-A999-0497-C21A-793852390841}"/>
              </a:ext>
            </a:extLst>
          </p:cNvPr>
          <p:cNvGrpSpPr/>
          <p:nvPr userDrawn="1"/>
        </p:nvGrpSpPr>
        <p:grpSpPr>
          <a:xfrm>
            <a:off x="0" y="-1439716"/>
            <a:ext cx="4515554" cy="1277273"/>
            <a:chOff x="3679881" y="-1211116"/>
            <a:chExt cx="4515554" cy="1277273"/>
          </a:xfrm>
          <a:solidFill>
            <a:schemeClr val="bg2"/>
          </a:solidFill>
        </p:grpSpPr>
        <p:sp>
          <p:nvSpPr>
            <p:cNvPr id="10" name="TextBox 9">
              <a:extLst>
                <a:ext uri="{FF2B5EF4-FFF2-40B4-BE49-F238E27FC236}">
                  <a16:creationId xmlns:a16="http://schemas.microsoft.com/office/drawing/2014/main" id="{D8C0CEE7-9236-4BE4-3694-A1FF59153A35}"/>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1" name="Picture 10">
              <a:extLst>
                <a:ext uri="{FF2B5EF4-FFF2-40B4-BE49-F238E27FC236}">
                  <a16:creationId xmlns:a16="http://schemas.microsoft.com/office/drawing/2014/main" id="{3FF59B2A-5AB4-D2FE-34C6-09E14E35888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477974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ar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473-57CE-B967-DBAD-8648DA0ABE9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71A38F8D-9C64-AA7C-6A9C-903E7041C4E9}"/>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Picture Placeholder 5">
            <a:extLst>
              <a:ext uri="{FF2B5EF4-FFF2-40B4-BE49-F238E27FC236}">
                <a16:creationId xmlns:a16="http://schemas.microsoft.com/office/drawing/2014/main" id="{EDAB4147-01A4-8260-B6F1-F8615E582E86}"/>
              </a:ext>
            </a:extLst>
          </p:cNvPr>
          <p:cNvSpPr>
            <a:spLocks noGrp="1"/>
          </p:cNvSpPr>
          <p:nvPr>
            <p:ph type="pic" sz="quarter" idx="12"/>
          </p:nvPr>
        </p:nvSpPr>
        <p:spPr>
          <a:xfrm>
            <a:off x="501650" y="1727200"/>
            <a:ext cx="1703388" cy="1188000"/>
          </a:xfrm>
        </p:spPr>
        <p:txBody>
          <a:bodyPr/>
          <a:lstStyle/>
          <a:p>
            <a:endParaRPr lang="en-GB"/>
          </a:p>
        </p:txBody>
      </p:sp>
      <p:sp>
        <p:nvSpPr>
          <p:cNvPr id="7" name="Picture Placeholder 5">
            <a:extLst>
              <a:ext uri="{FF2B5EF4-FFF2-40B4-BE49-F238E27FC236}">
                <a16:creationId xmlns:a16="http://schemas.microsoft.com/office/drawing/2014/main" id="{3E2C57D9-7372-4101-200F-60FD1A8AEB84}"/>
              </a:ext>
            </a:extLst>
          </p:cNvPr>
          <p:cNvSpPr>
            <a:spLocks noGrp="1"/>
          </p:cNvSpPr>
          <p:nvPr>
            <p:ph type="pic" sz="quarter" idx="13"/>
          </p:nvPr>
        </p:nvSpPr>
        <p:spPr>
          <a:xfrm>
            <a:off x="2407107" y="1727200"/>
            <a:ext cx="1703388" cy="1188000"/>
          </a:xfrm>
        </p:spPr>
        <p:txBody>
          <a:bodyPr/>
          <a:lstStyle/>
          <a:p>
            <a:endParaRPr lang="en-GB"/>
          </a:p>
        </p:txBody>
      </p:sp>
      <p:sp>
        <p:nvSpPr>
          <p:cNvPr id="8" name="Picture Placeholder 5">
            <a:extLst>
              <a:ext uri="{FF2B5EF4-FFF2-40B4-BE49-F238E27FC236}">
                <a16:creationId xmlns:a16="http://schemas.microsoft.com/office/drawing/2014/main" id="{3A550169-07E2-0404-E46B-2B5EC5B4A07C}"/>
              </a:ext>
            </a:extLst>
          </p:cNvPr>
          <p:cNvSpPr>
            <a:spLocks noGrp="1"/>
          </p:cNvSpPr>
          <p:nvPr>
            <p:ph type="pic" sz="quarter" idx="14"/>
          </p:nvPr>
        </p:nvSpPr>
        <p:spPr>
          <a:xfrm>
            <a:off x="4312564" y="1727200"/>
            <a:ext cx="1703388" cy="1188000"/>
          </a:xfrm>
        </p:spPr>
        <p:txBody>
          <a:bodyPr/>
          <a:lstStyle/>
          <a:p>
            <a:endParaRPr lang="en-GB"/>
          </a:p>
        </p:txBody>
      </p:sp>
      <p:sp>
        <p:nvSpPr>
          <p:cNvPr id="9" name="Picture Placeholder 5">
            <a:extLst>
              <a:ext uri="{FF2B5EF4-FFF2-40B4-BE49-F238E27FC236}">
                <a16:creationId xmlns:a16="http://schemas.microsoft.com/office/drawing/2014/main" id="{18965422-EA87-BBE8-E9A9-44858B610BC6}"/>
              </a:ext>
            </a:extLst>
          </p:cNvPr>
          <p:cNvSpPr>
            <a:spLocks noGrp="1"/>
          </p:cNvSpPr>
          <p:nvPr>
            <p:ph type="pic" sz="quarter" idx="15"/>
          </p:nvPr>
        </p:nvSpPr>
        <p:spPr>
          <a:xfrm>
            <a:off x="6218021" y="1727200"/>
            <a:ext cx="1703388" cy="1188000"/>
          </a:xfrm>
        </p:spPr>
        <p:txBody>
          <a:bodyPr/>
          <a:lstStyle/>
          <a:p>
            <a:endParaRPr lang="en-GB"/>
          </a:p>
        </p:txBody>
      </p:sp>
      <p:sp>
        <p:nvSpPr>
          <p:cNvPr id="10" name="Picture Placeholder 5">
            <a:extLst>
              <a:ext uri="{FF2B5EF4-FFF2-40B4-BE49-F238E27FC236}">
                <a16:creationId xmlns:a16="http://schemas.microsoft.com/office/drawing/2014/main" id="{71B5FBCC-649C-6171-A657-9242B495F08F}"/>
              </a:ext>
            </a:extLst>
          </p:cNvPr>
          <p:cNvSpPr>
            <a:spLocks noGrp="1"/>
          </p:cNvSpPr>
          <p:nvPr>
            <p:ph type="pic" sz="quarter" idx="16"/>
          </p:nvPr>
        </p:nvSpPr>
        <p:spPr>
          <a:xfrm>
            <a:off x="8102600" y="1727200"/>
            <a:ext cx="1703388" cy="1188000"/>
          </a:xfrm>
        </p:spPr>
        <p:txBody>
          <a:bodyPr/>
          <a:lstStyle/>
          <a:p>
            <a:endParaRPr lang="en-GB"/>
          </a:p>
        </p:txBody>
      </p:sp>
      <p:sp>
        <p:nvSpPr>
          <p:cNvPr id="11" name="Picture Placeholder 5">
            <a:extLst>
              <a:ext uri="{FF2B5EF4-FFF2-40B4-BE49-F238E27FC236}">
                <a16:creationId xmlns:a16="http://schemas.microsoft.com/office/drawing/2014/main" id="{1E8E3B6C-6AFC-D2BC-F4F3-5732EEE77E25}"/>
              </a:ext>
            </a:extLst>
          </p:cNvPr>
          <p:cNvSpPr>
            <a:spLocks noGrp="1"/>
          </p:cNvSpPr>
          <p:nvPr>
            <p:ph type="pic" sz="quarter" idx="17"/>
          </p:nvPr>
        </p:nvSpPr>
        <p:spPr>
          <a:xfrm>
            <a:off x="10008057" y="1727200"/>
            <a:ext cx="1703388" cy="1188000"/>
          </a:xfrm>
        </p:spPr>
        <p:txBody>
          <a:bodyPr/>
          <a:lstStyle/>
          <a:p>
            <a:endParaRPr lang="en-GB"/>
          </a:p>
        </p:txBody>
      </p:sp>
      <p:sp>
        <p:nvSpPr>
          <p:cNvPr id="13" name="Text Placeholder 12">
            <a:extLst>
              <a:ext uri="{FF2B5EF4-FFF2-40B4-BE49-F238E27FC236}">
                <a16:creationId xmlns:a16="http://schemas.microsoft.com/office/drawing/2014/main" id="{89155FEF-E008-74E2-D63E-7AA08154F5DF}"/>
              </a:ext>
            </a:extLst>
          </p:cNvPr>
          <p:cNvSpPr>
            <a:spLocks noGrp="1"/>
          </p:cNvSpPr>
          <p:nvPr>
            <p:ph type="body" sz="quarter" idx="18"/>
          </p:nvPr>
        </p:nvSpPr>
        <p:spPr>
          <a:xfrm>
            <a:off x="501650" y="2914650"/>
            <a:ext cx="1703388"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2">
            <a:extLst>
              <a:ext uri="{FF2B5EF4-FFF2-40B4-BE49-F238E27FC236}">
                <a16:creationId xmlns:a16="http://schemas.microsoft.com/office/drawing/2014/main" id="{4F27BEBF-3B0D-8C9A-7340-AAAC38F1B3C2}"/>
              </a:ext>
            </a:extLst>
          </p:cNvPr>
          <p:cNvSpPr>
            <a:spLocks noGrp="1"/>
          </p:cNvSpPr>
          <p:nvPr>
            <p:ph type="body" sz="quarter" idx="19"/>
          </p:nvPr>
        </p:nvSpPr>
        <p:spPr>
          <a:xfrm>
            <a:off x="2411522" y="2914650"/>
            <a:ext cx="1703388"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2">
            <a:extLst>
              <a:ext uri="{FF2B5EF4-FFF2-40B4-BE49-F238E27FC236}">
                <a16:creationId xmlns:a16="http://schemas.microsoft.com/office/drawing/2014/main" id="{0DE6786F-4F9A-0057-A8F9-DDB10FC821EB}"/>
              </a:ext>
            </a:extLst>
          </p:cNvPr>
          <p:cNvSpPr>
            <a:spLocks noGrp="1"/>
          </p:cNvSpPr>
          <p:nvPr>
            <p:ph type="body" sz="quarter" idx="20"/>
          </p:nvPr>
        </p:nvSpPr>
        <p:spPr>
          <a:xfrm>
            <a:off x="4320916" y="2914650"/>
            <a:ext cx="1703388"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55F992A9-354F-E1B9-071F-7CF2ECCA9F8A}"/>
              </a:ext>
            </a:extLst>
          </p:cNvPr>
          <p:cNvSpPr>
            <a:spLocks noGrp="1"/>
          </p:cNvSpPr>
          <p:nvPr>
            <p:ph type="body" sz="quarter" idx="21"/>
          </p:nvPr>
        </p:nvSpPr>
        <p:spPr>
          <a:xfrm>
            <a:off x="6197143" y="2914650"/>
            <a:ext cx="1703388"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2">
            <a:extLst>
              <a:ext uri="{FF2B5EF4-FFF2-40B4-BE49-F238E27FC236}">
                <a16:creationId xmlns:a16="http://schemas.microsoft.com/office/drawing/2014/main" id="{4B8782B4-DB39-1370-C93E-48651507F755}"/>
              </a:ext>
            </a:extLst>
          </p:cNvPr>
          <p:cNvSpPr>
            <a:spLocks noGrp="1"/>
          </p:cNvSpPr>
          <p:nvPr>
            <p:ph type="body" sz="quarter" idx="22"/>
          </p:nvPr>
        </p:nvSpPr>
        <p:spPr>
          <a:xfrm>
            <a:off x="8100358" y="2914650"/>
            <a:ext cx="1703388"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2">
            <a:extLst>
              <a:ext uri="{FF2B5EF4-FFF2-40B4-BE49-F238E27FC236}">
                <a16:creationId xmlns:a16="http://schemas.microsoft.com/office/drawing/2014/main" id="{265F9909-B0A0-3399-4751-40AD37470613}"/>
              </a:ext>
            </a:extLst>
          </p:cNvPr>
          <p:cNvSpPr>
            <a:spLocks noGrp="1"/>
          </p:cNvSpPr>
          <p:nvPr>
            <p:ph type="body" sz="quarter" idx="23"/>
          </p:nvPr>
        </p:nvSpPr>
        <p:spPr>
          <a:xfrm>
            <a:off x="10007747" y="2914650"/>
            <a:ext cx="1703388"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Footer Placeholder 2">
            <a:extLst>
              <a:ext uri="{FF2B5EF4-FFF2-40B4-BE49-F238E27FC236}">
                <a16:creationId xmlns:a16="http://schemas.microsoft.com/office/drawing/2014/main" id="{2D654617-7B60-E8D5-BB1D-F4938859CB66}"/>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20" name="Group 19">
            <a:extLst>
              <a:ext uri="{FF2B5EF4-FFF2-40B4-BE49-F238E27FC236}">
                <a16:creationId xmlns:a16="http://schemas.microsoft.com/office/drawing/2014/main" id="{2CC104DB-58A7-9342-BBE6-1E1D3A2774B1}"/>
              </a:ext>
            </a:extLst>
          </p:cNvPr>
          <p:cNvGrpSpPr/>
          <p:nvPr userDrawn="1"/>
        </p:nvGrpSpPr>
        <p:grpSpPr>
          <a:xfrm>
            <a:off x="0" y="-1439716"/>
            <a:ext cx="4515554" cy="1277273"/>
            <a:chOff x="3679881" y="-1211116"/>
            <a:chExt cx="4515554" cy="1277273"/>
          </a:xfrm>
          <a:solidFill>
            <a:schemeClr val="bg2"/>
          </a:solidFill>
        </p:grpSpPr>
        <p:sp>
          <p:nvSpPr>
            <p:cNvPr id="21" name="TextBox 20">
              <a:extLst>
                <a:ext uri="{FF2B5EF4-FFF2-40B4-BE49-F238E27FC236}">
                  <a16:creationId xmlns:a16="http://schemas.microsoft.com/office/drawing/2014/main" id="{611E2F5E-B28B-5247-AA84-A24AEFE75E7D}"/>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22" name="Picture 21">
              <a:extLst>
                <a:ext uri="{FF2B5EF4-FFF2-40B4-BE49-F238E27FC236}">
                  <a16:creationId xmlns:a16="http://schemas.microsoft.com/office/drawing/2014/main" id="{07526180-53BC-C528-7FA0-FF2B6C6738B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3937959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805C-D151-6A39-57E2-BB418CF8E204}"/>
              </a:ext>
            </a:extLst>
          </p:cNvPr>
          <p:cNvSpPr>
            <a:spLocks noGrp="1"/>
          </p:cNvSpPr>
          <p:nvPr>
            <p:ph type="title"/>
          </p:nvPr>
        </p:nvSpPr>
        <p:spPr>
          <a:xfrm>
            <a:off x="484949" y="1447752"/>
            <a:ext cx="2667826" cy="1069979"/>
          </a:xfrm>
        </p:spPr>
        <p:txBody>
          <a:bodyPr/>
          <a:lstStyle>
            <a:lvl1pPr>
              <a:lnSpc>
                <a:spcPts val="1900"/>
              </a:lnSpc>
              <a:defRPr sz="1600">
                <a:latin typeface="+mn-lt"/>
              </a:defRPr>
            </a:lvl1pPr>
          </a:lstStyle>
          <a:p>
            <a:r>
              <a:rPr lang="en-US" dirty="0"/>
              <a:t>Click to edit Master title style</a:t>
            </a:r>
            <a:endParaRPr lang="en-GB" dirty="0"/>
          </a:p>
        </p:txBody>
      </p:sp>
      <p:sp>
        <p:nvSpPr>
          <p:cNvPr id="5" name="Graphic 4">
            <a:extLst>
              <a:ext uri="{FF2B5EF4-FFF2-40B4-BE49-F238E27FC236}">
                <a16:creationId xmlns:a16="http://schemas.microsoft.com/office/drawing/2014/main" id="{59E7CD71-F502-137E-BAFF-ED835FD96DF6}"/>
              </a:ext>
            </a:extLst>
          </p:cNvPr>
          <p:cNvSpPr/>
          <p:nvPr userDrawn="1"/>
        </p:nvSpPr>
        <p:spPr>
          <a:xfrm>
            <a:off x="6502400" y="1447753"/>
            <a:ext cx="6601891" cy="6134989"/>
          </a:xfrm>
          <a:custGeom>
            <a:avLst/>
            <a:gdLst>
              <a:gd name="connsiteX0" fmla="*/ 4546204 w 6601891"/>
              <a:gd name="connsiteY0" fmla="*/ 5726925 h 6134989"/>
              <a:gd name="connsiteX1" fmla="*/ 2898397 w 6601891"/>
              <a:gd name="connsiteY1" fmla="*/ 4078326 h 6134989"/>
              <a:gd name="connsiteX2" fmla="*/ 2898461 w 6601891"/>
              <a:gd name="connsiteY2" fmla="*/ 4073855 h 6134989"/>
              <a:gd name="connsiteX3" fmla="*/ 3300946 w 6601891"/>
              <a:gd name="connsiteY3" fmla="*/ 4113352 h 6134989"/>
              <a:gd name="connsiteX4" fmla="*/ 5282793 w 6601891"/>
              <a:gd name="connsiteY4" fmla="*/ 2603284 h 6134989"/>
              <a:gd name="connsiteX5" fmla="*/ 6194024 w 6601891"/>
              <a:gd name="connsiteY5" fmla="*/ 4078326 h 6134989"/>
              <a:gd name="connsiteX6" fmla="*/ 4546204 w 6601891"/>
              <a:gd name="connsiteY6" fmla="*/ 5726925 h 6134989"/>
              <a:gd name="connsiteX7" fmla="*/ 407893 w 6601891"/>
              <a:gd name="connsiteY7" fmla="*/ 4078326 h 6134989"/>
              <a:gd name="connsiteX8" fmla="*/ 2055687 w 6601891"/>
              <a:gd name="connsiteY8" fmla="*/ 2429713 h 6134989"/>
              <a:gd name="connsiteX9" fmla="*/ 2996229 w 6601891"/>
              <a:gd name="connsiteY9" fmla="*/ 2727744 h 6134989"/>
              <a:gd name="connsiteX10" fmla="*/ 2490517 w 6601891"/>
              <a:gd name="connsiteY10" fmla="*/ 4078326 h 6134989"/>
              <a:gd name="connsiteX11" fmla="*/ 2998539 w 6601891"/>
              <a:gd name="connsiteY11" fmla="*/ 5430431 h 6134989"/>
              <a:gd name="connsiteX12" fmla="*/ 2055687 w 6601891"/>
              <a:gd name="connsiteY12" fmla="*/ 5726925 h 6134989"/>
              <a:gd name="connsiteX13" fmla="*/ 407893 w 6601891"/>
              <a:gd name="connsiteY13" fmla="*/ 4078326 h 6134989"/>
              <a:gd name="connsiteX14" fmla="*/ 3299562 w 6601891"/>
              <a:gd name="connsiteY14" fmla="*/ 3000591 h 6134989"/>
              <a:gd name="connsiteX15" fmla="*/ 3651627 w 6601891"/>
              <a:gd name="connsiteY15" fmla="*/ 3667582 h 6134989"/>
              <a:gd name="connsiteX16" fmla="*/ 3300946 w 6601891"/>
              <a:gd name="connsiteY16" fmla="*/ 3705289 h 6134989"/>
              <a:gd name="connsiteX17" fmla="*/ 2950696 w 6601891"/>
              <a:gd name="connsiteY17" fmla="*/ 3667722 h 6134989"/>
              <a:gd name="connsiteX18" fmla="*/ 3299562 w 6601891"/>
              <a:gd name="connsiteY18" fmla="*/ 3000591 h 6134989"/>
              <a:gd name="connsiteX19" fmla="*/ 1653139 w 6601891"/>
              <a:gd name="connsiteY19" fmla="*/ 2056676 h 6134989"/>
              <a:gd name="connsiteX20" fmla="*/ 3300946 w 6601891"/>
              <a:gd name="connsiteY20" fmla="*/ 408076 h 6134989"/>
              <a:gd name="connsiteX21" fmla="*/ 4948766 w 6601891"/>
              <a:gd name="connsiteY21" fmla="*/ 2056676 h 6134989"/>
              <a:gd name="connsiteX22" fmla="*/ 4037382 w 6601891"/>
              <a:gd name="connsiteY22" fmla="*/ 3531184 h 6134989"/>
              <a:gd name="connsiteX23" fmla="*/ 3407080 w 6601891"/>
              <a:gd name="connsiteY23" fmla="*/ 2528748 h 6134989"/>
              <a:gd name="connsiteX24" fmla="*/ 2055687 w 6601891"/>
              <a:gd name="connsiteY24" fmla="*/ 2021637 h 6134989"/>
              <a:gd name="connsiteX25" fmla="*/ 1653215 w 6601891"/>
              <a:gd name="connsiteY25" fmla="*/ 2061324 h 6134989"/>
              <a:gd name="connsiteX26" fmla="*/ 1653139 w 6601891"/>
              <a:gd name="connsiteY26" fmla="*/ 2056676 h 6134989"/>
              <a:gd name="connsiteX27" fmla="*/ 5352457 w 6601891"/>
              <a:gd name="connsiteY27" fmla="*/ 2185835 h 6134989"/>
              <a:gd name="connsiteX28" fmla="*/ 5356633 w 6601891"/>
              <a:gd name="connsiteY28" fmla="*/ 2056676 h 6134989"/>
              <a:gd name="connsiteX29" fmla="*/ 3300946 w 6601891"/>
              <a:gd name="connsiteY29" fmla="*/ 0 h 6134989"/>
              <a:gd name="connsiteX30" fmla="*/ 1245258 w 6601891"/>
              <a:gd name="connsiteY30" fmla="*/ 2056676 h 6134989"/>
              <a:gd name="connsiteX31" fmla="*/ 1249320 w 6601891"/>
              <a:gd name="connsiteY31" fmla="*/ 2186572 h 6134989"/>
              <a:gd name="connsiteX32" fmla="*/ 0 w 6601891"/>
              <a:gd name="connsiteY32" fmla="*/ 4078326 h 6134989"/>
              <a:gd name="connsiteX33" fmla="*/ 2055687 w 6601891"/>
              <a:gd name="connsiteY33" fmla="*/ 6134989 h 6134989"/>
              <a:gd name="connsiteX34" fmla="*/ 3301720 w 6601891"/>
              <a:gd name="connsiteY34" fmla="*/ 5714111 h 6134989"/>
              <a:gd name="connsiteX35" fmla="*/ 4546204 w 6601891"/>
              <a:gd name="connsiteY35" fmla="*/ 6134989 h 6134989"/>
              <a:gd name="connsiteX36" fmla="*/ 6601891 w 6601891"/>
              <a:gd name="connsiteY36" fmla="*/ 4078326 h 6134989"/>
              <a:gd name="connsiteX37" fmla="*/ 5352457 w 6601891"/>
              <a:gd name="connsiteY37" fmla="*/ 2185835 h 613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01891" h="6134989">
                <a:moveTo>
                  <a:pt x="4546204" y="5726925"/>
                </a:moveTo>
                <a:cubicBezTo>
                  <a:pt x="3637600" y="5726925"/>
                  <a:pt x="2898397" y="4987366"/>
                  <a:pt x="2898397" y="4078326"/>
                </a:cubicBezTo>
                <a:cubicBezTo>
                  <a:pt x="2898397" y="4076827"/>
                  <a:pt x="2898448" y="4075341"/>
                  <a:pt x="2898461" y="4073855"/>
                </a:cubicBezTo>
                <a:cubicBezTo>
                  <a:pt x="3030388" y="4100068"/>
                  <a:pt x="3164994" y="4113352"/>
                  <a:pt x="3300946" y="4113352"/>
                </a:cubicBezTo>
                <a:cubicBezTo>
                  <a:pt x="4245346" y="4113352"/>
                  <a:pt x="5042903" y="3472866"/>
                  <a:pt x="5282793" y="2603284"/>
                </a:cubicBezTo>
                <a:cubicBezTo>
                  <a:pt x="5835815" y="2879331"/>
                  <a:pt x="6194024" y="3446386"/>
                  <a:pt x="6194024" y="4078326"/>
                </a:cubicBezTo>
                <a:cubicBezTo>
                  <a:pt x="6194024" y="4987366"/>
                  <a:pt x="5454808" y="5726925"/>
                  <a:pt x="4546204" y="5726925"/>
                </a:cubicBezTo>
                <a:moveTo>
                  <a:pt x="407893" y="4078326"/>
                </a:moveTo>
                <a:cubicBezTo>
                  <a:pt x="407893" y="3169272"/>
                  <a:pt x="1147096" y="2429713"/>
                  <a:pt x="2055687" y="2429713"/>
                </a:cubicBezTo>
                <a:cubicBezTo>
                  <a:pt x="2401609" y="2429713"/>
                  <a:pt x="2727232" y="2539594"/>
                  <a:pt x="2996229" y="2727744"/>
                </a:cubicBezTo>
                <a:cubicBezTo>
                  <a:pt x="2672573" y="3100096"/>
                  <a:pt x="2490517" y="3580473"/>
                  <a:pt x="2490517" y="4078326"/>
                </a:cubicBezTo>
                <a:cubicBezTo>
                  <a:pt x="2490517" y="4595495"/>
                  <a:pt x="2682372" y="5068646"/>
                  <a:pt x="2998539" y="5430431"/>
                </a:cubicBezTo>
                <a:cubicBezTo>
                  <a:pt x="2723450" y="5622747"/>
                  <a:pt x="2395516" y="5726925"/>
                  <a:pt x="2055687" y="5726925"/>
                </a:cubicBezTo>
                <a:cubicBezTo>
                  <a:pt x="1147096" y="5726925"/>
                  <a:pt x="407893" y="4987366"/>
                  <a:pt x="407893" y="4078326"/>
                </a:cubicBezTo>
                <a:moveTo>
                  <a:pt x="3299562" y="3000591"/>
                </a:moveTo>
                <a:cubicBezTo>
                  <a:pt x="3464062" y="3189618"/>
                  <a:pt x="3586787" y="3416592"/>
                  <a:pt x="3651627" y="3667582"/>
                </a:cubicBezTo>
                <a:cubicBezTo>
                  <a:pt x="3538575" y="3692195"/>
                  <a:pt x="3421271" y="3705289"/>
                  <a:pt x="3300946" y="3705289"/>
                </a:cubicBezTo>
                <a:cubicBezTo>
                  <a:pt x="3182372" y="3705289"/>
                  <a:pt x="3065195" y="3692500"/>
                  <a:pt x="2950696" y="3667722"/>
                </a:cubicBezTo>
                <a:cubicBezTo>
                  <a:pt x="3013937" y="3422485"/>
                  <a:pt x="3133082" y="3193631"/>
                  <a:pt x="3299562" y="3000591"/>
                </a:cubicBezTo>
                <a:moveTo>
                  <a:pt x="1653139" y="2056676"/>
                </a:moveTo>
                <a:cubicBezTo>
                  <a:pt x="1653139" y="1147636"/>
                  <a:pt x="2392342" y="408076"/>
                  <a:pt x="3300946" y="408076"/>
                </a:cubicBezTo>
                <a:cubicBezTo>
                  <a:pt x="4209549" y="408076"/>
                  <a:pt x="4948766" y="1147636"/>
                  <a:pt x="4948766" y="2056676"/>
                </a:cubicBezTo>
                <a:cubicBezTo>
                  <a:pt x="4948766" y="2701049"/>
                  <a:pt x="4577279" y="3260166"/>
                  <a:pt x="4037382" y="3531184"/>
                </a:cubicBezTo>
                <a:cubicBezTo>
                  <a:pt x="3930664" y="3145028"/>
                  <a:pt x="3712291" y="2795537"/>
                  <a:pt x="3407080" y="2528748"/>
                </a:cubicBezTo>
                <a:cubicBezTo>
                  <a:pt x="3032940" y="2201736"/>
                  <a:pt x="2553021" y="2021637"/>
                  <a:pt x="2055687" y="2021637"/>
                </a:cubicBezTo>
                <a:cubicBezTo>
                  <a:pt x="1917971" y="2021637"/>
                  <a:pt x="1783416" y="2035366"/>
                  <a:pt x="1653215" y="2061324"/>
                </a:cubicBezTo>
                <a:cubicBezTo>
                  <a:pt x="1653215" y="2059750"/>
                  <a:pt x="1653139" y="2058264"/>
                  <a:pt x="1653139" y="2056676"/>
                </a:cubicBezTo>
                <a:moveTo>
                  <a:pt x="5352457" y="2185835"/>
                </a:moveTo>
                <a:cubicBezTo>
                  <a:pt x="5355123" y="2143100"/>
                  <a:pt x="5356633" y="2100072"/>
                  <a:pt x="5356633" y="2056676"/>
                </a:cubicBezTo>
                <a:cubicBezTo>
                  <a:pt x="5356633" y="922617"/>
                  <a:pt x="4434460" y="0"/>
                  <a:pt x="3300946" y="0"/>
                </a:cubicBezTo>
                <a:cubicBezTo>
                  <a:pt x="2167432" y="0"/>
                  <a:pt x="1245258" y="922617"/>
                  <a:pt x="1245258" y="2056676"/>
                </a:cubicBezTo>
                <a:cubicBezTo>
                  <a:pt x="1245258" y="2101456"/>
                  <a:pt x="1246782" y="2144446"/>
                  <a:pt x="1249320" y="2186572"/>
                </a:cubicBezTo>
                <a:cubicBezTo>
                  <a:pt x="515474" y="2500884"/>
                  <a:pt x="0" y="3230474"/>
                  <a:pt x="0" y="4078326"/>
                </a:cubicBezTo>
                <a:cubicBezTo>
                  <a:pt x="0" y="5212372"/>
                  <a:pt x="922186" y="6134989"/>
                  <a:pt x="2055687" y="6134989"/>
                </a:cubicBezTo>
                <a:cubicBezTo>
                  <a:pt x="2508720" y="6134989"/>
                  <a:pt x="2944857" y="5986590"/>
                  <a:pt x="3301720" y="5714111"/>
                </a:cubicBezTo>
                <a:cubicBezTo>
                  <a:pt x="3647413" y="5978005"/>
                  <a:pt x="4078802" y="6134989"/>
                  <a:pt x="4546204" y="6134989"/>
                </a:cubicBezTo>
                <a:cubicBezTo>
                  <a:pt x="5679706" y="6134989"/>
                  <a:pt x="6601891" y="5212372"/>
                  <a:pt x="6601891" y="4078326"/>
                </a:cubicBezTo>
                <a:cubicBezTo>
                  <a:pt x="6601891" y="3247809"/>
                  <a:pt x="6106144" y="2506764"/>
                  <a:pt x="5352457" y="2185835"/>
                </a:cubicBezTo>
              </a:path>
            </a:pathLst>
          </a:custGeom>
          <a:solidFill>
            <a:schemeClr val="accent4">
              <a:alpha val="8000"/>
            </a:schemeClr>
          </a:solidFill>
          <a:ln w="12694" cap="flat">
            <a:noFill/>
            <a:prstDash val="solid"/>
            <a:miter/>
          </a:ln>
        </p:spPr>
        <p:txBody>
          <a:bodyPr rtlCol="0" anchor="ctr"/>
          <a:lstStyle/>
          <a:p>
            <a:endParaRPr lang="en-GB"/>
          </a:p>
        </p:txBody>
      </p:sp>
      <p:pic>
        <p:nvPicPr>
          <p:cNvPr id="7" name="Graphic 6">
            <a:extLst>
              <a:ext uri="{FF2B5EF4-FFF2-40B4-BE49-F238E27FC236}">
                <a16:creationId xmlns:a16="http://schemas.microsoft.com/office/drawing/2014/main" id="{B6B6F657-877D-F6CB-9C36-EE75370F4A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650" y="443776"/>
            <a:ext cx="2124000" cy="535672"/>
          </a:xfrm>
          <a:prstGeom prst="rect">
            <a:avLst/>
          </a:prstGeom>
        </p:spPr>
      </p:pic>
    </p:spTree>
    <p:extLst>
      <p:ext uri="{BB962C8B-B14F-4D97-AF65-F5344CB8AC3E}">
        <p14:creationId xmlns:p14="http://schemas.microsoft.com/office/powerpoint/2010/main" val="8485971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D156-DBF5-0993-9658-879ABA7BD904}"/>
              </a:ext>
            </a:extLst>
          </p:cNvPr>
          <p:cNvSpPr>
            <a:spLocks noGrp="1"/>
          </p:cNvSpPr>
          <p:nvPr>
            <p:ph type="title"/>
          </p:nvPr>
        </p:nvSpPr>
        <p:spPr>
          <a:xfrm>
            <a:off x="501650" y="6195368"/>
            <a:ext cx="5594350" cy="230832"/>
          </a:xfrm>
        </p:spPr>
        <p:txBody>
          <a:bodyPr/>
          <a:lstStyle>
            <a:lvl1pPr>
              <a:lnSpc>
                <a:spcPts val="1800"/>
              </a:lnSpc>
              <a:defRPr sz="1600">
                <a:solidFill>
                  <a:schemeClr val="bg1"/>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227231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1EA9-4F56-2901-DBB0-A845475AB683}"/>
              </a:ext>
            </a:extLst>
          </p:cNvPr>
          <p:cNvSpPr>
            <a:spLocks noGrp="1"/>
          </p:cNvSpPr>
          <p:nvPr>
            <p:ph type="title"/>
          </p:nvPr>
        </p:nvSpPr>
        <p:spPr>
          <a:xfrm>
            <a:off x="501650" y="425450"/>
            <a:ext cx="10515600" cy="307777"/>
          </a:xfrm>
        </p:spPr>
        <p:txBody>
          <a:bodyPr/>
          <a:lstStyle>
            <a:lvl1pPr>
              <a:lnSpc>
                <a:spcPts val="2400"/>
              </a:lnSpc>
              <a:defRPr sz="2400"/>
            </a:lvl1p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8832B436-EBC6-33DE-8F9E-C7AAA79D8593}"/>
              </a:ext>
            </a:extLst>
          </p:cNvPr>
          <p:cNvSpPr>
            <a:spLocks noGrp="1"/>
          </p:cNvSpPr>
          <p:nvPr>
            <p:ph type="sldNum" sz="quarter" idx="11"/>
          </p:nvPr>
        </p:nvSpPr>
        <p:spPr/>
        <p:txBody>
          <a:bodyPr/>
          <a:lstStyle/>
          <a:p>
            <a:fld id="{DA2C6DD1-D9A8-4623-9A2B-24D0950BE4A0}" type="slidenum">
              <a:rPr lang="en-GB" smtClean="0"/>
              <a:pPr/>
              <a:t>‹#›</a:t>
            </a:fld>
            <a:endParaRPr lang="en-GB"/>
          </a:p>
        </p:txBody>
      </p:sp>
      <p:pic>
        <p:nvPicPr>
          <p:cNvPr id="6" name="Graphic 5">
            <a:extLst>
              <a:ext uri="{FF2B5EF4-FFF2-40B4-BE49-F238E27FC236}">
                <a16:creationId xmlns:a16="http://schemas.microsoft.com/office/drawing/2014/main" id="{1D5B99D7-C6C9-C349-8E2B-7B72B70B43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2400" y="1447753"/>
            <a:ext cx="6600825" cy="6134100"/>
          </a:xfrm>
          <a:prstGeom prst="rect">
            <a:avLst/>
          </a:prstGeom>
        </p:spPr>
      </p:pic>
      <p:sp>
        <p:nvSpPr>
          <p:cNvPr id="8" name="Text Placeholder 7">
            <a:extLst>
              <a:ext uri="{FF2B5EF4-FFF2-40B4-BE49-F238E27FC236}">
                <a16:creationId xmlns:a16="http://schemas.microsoft.com/office/drawing/2014/main" id="{E1B40AE0-E387-7A70-F23B-6E9F7ADC630C}"/>
              </a:ext>
            </a:extLst>
          </p:cNvPr>
          <p:cNvSpPr>
            <a:spLocks noGrp="1"/>
          </p:cNvSpPr>
          <p:nvPr>
            <p:ph type="body" sz="quarter" idx="12"/>
          </p:nvPr>
        </p:nvSpPr>
        <p:spPr>
          <a:xfrm>
            <a:off x="501650" y="989556"/>
            <a:ext cx="11185525" cy="524773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2">
            <a:extLst>
              <a:ext uri="{FF2B5EF4-FFF2-40B4-BE49-F238E27FC236}">
                <a16:creationId xmlns:a16="http://schemas.microsoft.com/office/drawing/2014/main" id="{0DEB8E02-45D4-B28E-E4D0-0086707A3F3A}"/>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9" name="Group 8">
            <a:extLst>
              <a:ext uri="{FF2B5EF4-FFF2-40B4-BE49-F238E27FC236}">
                <a16:creationId xmlns:a16="http://schemas.microsoft.com/office/drawing/2014/main" id="{7ADAD3C3-468D-B109-F029-B405551AC643}"/>
              </a:ext>
            </a:extLst>
          </p:cNvPr>
          <p:cNvGrpSpPr/>
          <p:nvPr userDrawn="1"/>
        </p:nvGrpSpPr>
        <p:grpSpPr>
          <a:xfrm>
            <a:off x="0" y="-1439716"/>
            <a:ext cx="4515554" cy="1277273"/>
            <a:chOff x="3679881" y="-1211116"/>
            <a:chExt cx="4515554" cy="1277273"/>
          </a:xfrm>
          <a:solidFill>
            <a:schemeClr val="bg2"/>
          </a:solidFill>
        </p:grpSpPr>
        <p:sp>
          <p:nvSpPr>
            <p:cNvPr id="10" name="TextBox 9">
              <a:extLst>
                <a:ext uri="{FF2B5EF4-FFF2-40B4-BE49-F238E27FC236}">
                  <a16:creationId xmlns:a16="http://schemas.microsoft.com/office/drawing/2014/main" id="{1EF54920-C7B8-C1F4-522C-10A5D2D3108D}"/>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1" name="Picture 10">
              <a:extLst>
                <a:ext uri="{FF2B5EF4-FFF2-40B4-BE49-F238E27FC236}">
                  <a16:creationId xmlns:a16="http://schemas.microsoft.com/office/drawing/2014/main" id="{64301D93-1C07-556D-C1E4-63CAF598E81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196932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4AB9-536A-1EEF-C2A7-FC82E2DF4D7B}"/>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C1DA1E8B-B7BD-2E05-6555-BA2075BE9288}"/>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Graphic 4">
            <a:extLst>
              <a:ext uri="{FF2B5EF4-FFF2-40B4-BE49-F238E27FC236}">
                <a16:creationId xmlns:a16="http://schemas.microsoft.com/office/drawing/2014/main" id="{850B8F7E-69DF-A0AF-E257-FE686A041644}"/>
              </a:ext>
            </a:extLst>
          </p:cNvPr>
          <p:cNvSpPr/>
          <p:nvPr/>
        </p:nvSpPr>
        <p:spPr>
          <a:xfrm>
            <a:off x="6502400" y="1447753"/>
            <a:ext cx="6601891" cy="6134989"/>
          </a:xfrm>
          <a:custGeom>
            <a:avLst/>
            <a:gdLst>
              <a:gd name="connsiteX0" fmla="*/ 4546204 w 6601891"/>
              <a:gd name="connsiteY0" fmla="*/ 5726925 h 6134989"/>
              <a:gd name="connsiteX1" fmla="*/ 2898397 w 6601891"/>
              <a:gd name="connsiteY1" fmla="*/ 4078326 h 6134989"/>
              <a:gd name="connsiteX2" fmla="*/ 2898461 w 6601891"/>
              <a:gd name="connsiteY2" fmla="*/ 4073855 h 6134989"/>
              <a:gd name="connsiteX3" fmla="*/ 3300946 w 6601891"/>
              <a:gd name="connsiteY3" fmla="*/ 4113352 h 6134989"/>
              <a:gd name="connsiteX4" fmla="*/ 5282793 w 6601891"/>
              <a:gd name="connsiteY4" fmla="*/ 2603284 h 6134989"/>
              <a:gd name="connsiteX5" fmla="*/ 6194024 w 6601891"/>
              <a:gd name="connsiteY5" fmla="*/ 4078326 h 6134989"/>
              <a:gd name="connsiteX6" fmla="*/ 4546204 w 6601891"/>
              <a:gd name="connsiteY6" fmla="*/ 5726925 h 6134989"/>
              <a:gd name="connsiteX7" fmla="*/ 407893 w 6601891"/>
              <a:gd name="connsiteY7" fmla="*/ 4078326 h 6134989"/>
              <a:gd name="connsiteX8" fmla="*/ 2055687 w 6601891"/>
              <a:gd name="connsiteY8" fmla="*/ 2429713 h 6134989"/>
              <a:gd name="connsiteX9" fmla="*/ 2996229 w 6601891"/>
              <a:gd name="connsiteY9" fmla="*/ 2727744 h 6134989"/>
              <a:gd name="connsiteX10" fmla="*/ 2490517 w 6601891"/>
              <a:gd name="connsiteY10" fmla="*/ 4078326 h 6134989"/>
              <a:gd name="connsiteX11" fmla="*/ 2998539 w 6601891"/>
              <a:gd name="connsiteY11" fmla="*/ 5430431 h 6134989"/>
              <a:gd name="connsiteX12" fmla="*/ 2055687 w 6601891"/>
              <a:gd name="connsiteY12" fmla="*/ 5726925 h 6134989"/>
              <a:gd name="connsiteX13" fmla="*/ 407893 w 6601891"/>
              <a:gd name="connsiteY13" fmla="*/ 4078326 h 6134989"/>
              <a:gd name="connsiteX14" fmla="*/ 3299562 w 6601891"/>
              <a:gd name="connsiteY14" fmla="*/ 3000591 h 6134989"/>
              <a:gd name="connsiteX15" fmla="*/ 3651627 w 6601891"/>
              <a:gd name="connsiteY15" fmla="*/ 3667582 h 6134989"/>
              <a:gd name="connsiteX16" fmla="*/ 3300946 w 6601891"/>
              <a:gd name="connsiteY16" fmla="*/ 3705289 h 6134989"/>
              <a:gd name="connsiteX17" fmla="*/ 2950696 w 6601891"/>
              <a:gd name="connsiteY17" fmla="*/ 3667722 h 6134989"/>
              <a:gd name="connsiteX18" fmla="*/ 3299562 w 6601891"/>
              <a:gd name="connsiteY18" fmla="*/ 3000591 h 6134989"/>
              <a:gd name="connsiteX19" fmla="*/ 1653139 w 6601891"/>
              <a:gd name="connsiteY19" fmla="*/ 2056676 h 6134989"/>
              <a:gd name="connsiteX20" fmla="*/ 3300946 w 6601891"/>
              <a:gd name="connsiteY20" fmla="*/ 408076 h 6134989"/>
              <a:gd name="connsiteX21" fmla="*/ 4948766 w 6601891"/>
              <a:gd name="connsiteY21" fmla="*/ 2056676 h 6134989"/>
              <a:gd name="connsiteX22" fmla="*/ 4037382 w 6601891"/>
              <a:gd name="connsiteY22" fmla="*/ 3531184 h 6134989"/>
              <a:gd name="connsiteX23" fmla="*/ 3407080 w 6601891"/>
              <a:gd name="connsiteY23" fmla="*/ 2528748 h 6134989"/>
              <a:gd name="connsiteX24" fmla="*/ 2055687 w 6601891"/>
              <a:gd name="connsiteY24" fmla="*/ 2021637 h 6134989"/>
              <a:gd name="connsiteX25" fmla="*/ 1653215 w 6601891"/>
              <a:gd name="connsiteY25" fmla="*/ 2061324 h 6134989"/>
              <a:gd name="connsiteX26" fmla="*/ 1653139 w 6601891"/>
              <a:gd name="connsiteY26" fmla="*/ 2056676 h 6134989"/>
              <a:gd name="connsiteX27" fmla="*/ 5352457 w 6601891"/>
              <a:gd name="connsiteY27" fmla="*/ 2185835 h 6134989"/>
              <a:gd name="connsiteX28" fmla="*/ 5356633 w 6601891"/>
              <a:gd name="connsiteY28" fmla="*/ 2056676 h 6134989"/>
              <a:gd name="connsiteX29" fmla="*/ 3300946 w 6601891"/>
              <a:gd name="connsiteY29" fmla="*/ 0 h 6134989"/>
              <a:gd name="connsiteX30" fmla="*/ 1245258 w 6601891"/>
              <a:gd name="connsiteY30" fmla="*/ 2056676 h 6134989"/>
              <a:gd name="connsiteX31" fmla="*/ 1249320 w 6601891"/>
              <a:gd name="connsiteY31" fmla="*/ 2186572 h 6134989"/>
              <a:gd name="connsiteX32" fmla="*/ 0 w 6601891"/>
              <a:gd name="connsiteY32" fmla="*/ 4078326 h 6134989"/>
              <a:gd name="connsiteX33" fmla="*/ 2055687 w 6601891"/>
              <a:gd name="connsiteY33" fmla="*/ 6134989 h 6134989"/>
              <a:gd name="connsiteX34" fmla="*/ 3301720 w 6601891"/>
              <a:gd name="connsiteY34" fmla="*/ 5714111 h 6134989"/>
              <a:gd name="connsiteX35" fmla="*/ 4546204 w 6601891"/>
              <a:gd name="connsiteY35" fmla="*/ 6134989 h 6134989"/>
              <a:gd name="connsiteX36" fmla="*/ 6601891 w 6601891"/>
              <a:gd name="connsiteY36" fmla="*/ 4078326 h 6134989"/>
              <a:gd name="connsiteX37" fmla="*/ 5352457 w 6601891"/>
              <a:gd name="connsiteY37" fmla="*/ 2185835 h 613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01891" h="6134989">
                <a:moveTo>
                  <a:pt x="4546204" y="5726925"/>
                </a:moveTo>
                <a:cubicBezTo>
                  <a:pt x="3637600" y="5726925"/>
                  <a:pt x="2898397" y="4987366"/>
                  <a:pt x="2898397" y="4078326"/>
                </a:cubicBezTo>
                <a:cubicBezTo>
                  <a:pt x="2898397" y="4076827"/>
                  <a:pt x="2898448" y="4075341"/>
                  <a:pt x="2898461" y="4073855"/>
                </a:cubicBezTo>
                <a:cubicBezTo>
                  <a:pt x="3030388" y="4100068"/>
                  <a:pt x="3164994" y="4113352"/>
                  <a:pt x="3300946" y="4113352"/>
                </a:cubicBezTo>
                <a:cubicBezTo>
                  <a:pt x="4245346" y="4113352"/>
                  <a:pt x="5042903" y="3472866"/>
                  <a:pt x="5282793" y="2603284"/>
                </a:cubicBezTo>
                <a:cubicBezTo>
                  <a:pt x="5835815" y="2879331"/>
                  <a:pt x="6194024" y="3446386"/>
                  <a:pt x="6194024" y="4078326"/>
                </a:cubicBezTo>
                <a:cubicBezTo>
                  <a:pt x="6194024" y="4987366"/>
                  <a:pt x="5454808" y="5726925"/>
                  <a:pt x="4546204" y="5726925"/>
                </a:cubicBezTo>
                <a:moveTo>
                  <a:pt x="407893" y="4078326"/>
                </a:moveTo>
                <a:cubicBezTo>
                  <a:pt x="407893" y="3169272"/>
                  <a:pt x="1147096" y="2429713"/>
                  <a:pt x="2055687" y="2429713"/>
                </a:cubicBezTo>
                <a:cubicBezTo>
                  <a:pt x="2401609" y="2429713"/>
                  <a:pt x="2727232" y="2539594"/>
                  <a:pt x="2996229" y="2727744"/>
                </a:cubicBezTo>
                <a:cubicBezTo>
                  <a:pt x="2672573" y="3100096"/>
                  <a:pt x="2490517" y="3580473"/>
                  <a:pt x="2490517" y="4078326"/>
                </a:cubicBezTo>
                <a:cubicBezTo>
                  <a:pt x="2490517" y="4595495"/>
                  <a:pt x="2682372" y="5068646"/>
                  <a:pt x="2998539" y="5430431"/>
                </a:cubicBezTo>
                <a:cubicBezTo>
                  <a:pt x="2723450" y="5622747"/>
                  <a:pt x="2395516" y="5726925"/>
                  <a:pt x="2055687" y="5726925"/>
                </a:cubicBezTo>
                <a:cubicBezTo>
                  <a:pt x="1147096" y="5726925"/>
                  <a:pt x="407893" y="4987366"/>
                  <a:pt x="407893" y="4078326"/>
                </a:cubicBezTo>
                <a:moveTo>
                  <a:pt x="3299562" y="3000591"/>
                </a:moveTo>
                <a:cubicBezTo>
                  <a:pt x="3464062" y="3189618"/>
                  <a:pt x="3586787" y="3416592"/>
                  <a:pt x="3651627" y="3667582"/>
                </a:cubicBezTo>
                <a:cubicBezTo>
                  <a:pt x="3538575" y="3692195"/>
                  <a:pt x="3421271" y="3705289"/>
                  <a:pt x="3300946" y="3705289"/>
                </a:cubicBezTo>
                <a:cubicBezTo>
                  <a:pt x="3182372" y="3705289"/>
                  <a:pt x="3065195" y="3692500"/>
                  <a:pt x="2950696" y="3667722"/>
                </a:cubicBezTo>
                <a:cubicBezTo>
                  <a:pt x="3013937" y="3422485"/>
                  <a:pt x="3133082" y="3193631"/>
                  <a:pt x="3299562" y="3000591"/>
                </a:cubicBezTo>
                <a:moveTo>
                  <a:pt x="1653139" y="2056676"/>
                </a:moveTo>
                <a:cubicBezTo>
                  <a:pt x="1653139" y="1147636"/>
                  <a:pt x="2392342" y="408076"/>
                  <a:pt x="3300946" y="408076"/>
                </a:cubicBezTo>
                <a:cubicBezTo>
                  <a:pt x="4209549" y="408076"/>
                  <a:pt x="4948766" y="1147636"/>
                  <a:pt x="4948766" y="2056676"/>
                </a:cubicBezTo>
                <a:cubicBezTo>
                  <a:pt x="4948766" y="2701049"/>
                  <a:pt x="4577279" y="3260166"/>
                  <a:pt x="4037382" y="3531184"/>
                </a:cubicBezTo>
                <a:cubicBezTo>
                  <a:pt x="3930664" y="3145028"/>
                  <a:pt x="3712291" y="2795537"/>
                  <a:pt x="3407080" y="2528748"/>
                </a:cubicBezTo>
                <a:cubicBezTo>
                  <a:pt x="3032940" y="2201736"/>
                  <a:pt x="2553021" y="2021637"/>
                  <a:pt x="2055687" y="2021637"/>
                </a:cubicBezTo>
                <a:cubicBezTo>
                  <a:pt x="1917971" y="2021637"/>
                  <a:pt x="1783416" y="2035366"/>
                  <a:pt x="1653215" y="2061324"/>
                </a:cubicBezTo>
                <a:cubicBezTo>
                  <a:pt x="1653215" y="2059750"/>
                  <a:pt x="1653139" y="2058264"/>
                  <a:pt x="1653139" y="2056676"/>
                </a:cubicBezTo>
                <a:moveTo>
                  <a:pt x="5352457" y="2185835"/>
                </a:moveTo>
                <a:cubicBezTo>
                  <a:pt x="5355123" y="2143100"/>
                  <a:pt x="5356633" y="2100072"/>
                  <a:pt x="5356633" y="2056676"/>
                </a:cubicBezTo>
                <a:cubicBezTo>
                  <a:pt x="5356633" y="922617"/>
                  <a:pt x="4434460" y="0"/>
                  <a:pt x="3300946" y="0"/>
                </a:cubicBezTo>
                <a:cubicBezTo>
                  <a:pt x="2167432" y="0"/>
                  <a:pt x="1245258" y="922617"/>
                  <a:pt x="1245258" y="2056676"/>
                </a:cubicBezTo>
                <a:cubicBezTo>
                  <a:pt x="1245258" y="2101456"/>
                  <a:pt x="1246782" y="2144446"/>
                  <a:pt x="1249320" y="2186572"/>
                </a:cubicBezTo>
                <a:cubicBezTo>
                  <a:pt x="515474" y="2500884"/>
                  <a:pt x="0" y="3230474"/>
                  <a:pt x="0" y="4078326"/>
                </a:cubicBezTo>
                <a:cubicBezTo>
                  <a:pt x="0" y="5212372"/>
                  <a:pt x="922186" y="6134989"/>
                  <a:pt x="2055687" y="6134989"/>
                </a:cubicBezTo>
                <a:cubicBezTo>
                  <a:pt x="2508720" y="6134989"/>
                  <a:pt x="2944857" y="5986590"/>
                  <a:pt x="3301720" y="5714111"/>
                </a:cubicBezTo>
                <a:cubicBezTo>
                  <a:pt x="3647413" y="5978005"/>
                  <a:pt x="4078802" y="6134989"/>
                  <a:pt x="4546204" y="6134989"/>
                </a:cubicBezTo>
                <a:cubicBezTo>
                  <a:pt x="5679706" y="6134989"/>
                  <a:pt x="6601891" y="5212372"/>
                  <a:pt x="6601891" y="4078326"/>
                </a:cubicBezTo>
                <a:cubicBezTo>
                  <a:pt x="6601891" y="3247809"/>
                  <a:pt x="6106144" y="2506764"/>
                  <a:pt x="5352457" y="2185835"/>
                </a:cubicBezTo>
              </a:path>
            </a:pathLst>
          </a:custGeom>
          <a:solidFill>
            <a:schemeClr val="accent4">
              <a:alpha val="8000"/>
            </a:schemeClr>
          </a:solidFill>
          <a:ln w="12694" cap="flat">
            <a:noFill/>
            <a:prstDash val="solid"/>
            <a:miter/>
          </a:ln>
        </p:spPr>
        <p:txBody>
          <a:bodyPr rtlCol="0" anchor="ctr"/>
          <a:lstStyle/>
          <a:p>
            <a:endParaRPr lang="en-GB"/>
          </a:p>
        </p:txBody>
      </p:sp>
      <p:sp>
        <p:nvSpPr>
          <p:cNvPr id="8" name="Picture Placeholder 7">
            <a:extLst>
              <a:ext uri="{FF2B5EF4-FFF2-40B4-BE49-F238E27FC236}">
                <a16:creationId xmlns:a16="http://schemas.microsoft.com/office/drawing/2014/main" id="{1CD2C474-0C51-F9B7-E56B-9500AE176BCB}"/>
              </a:ext>
            </a:extLst>
          </p:cNvPr>
          <p:cNvSpPr>
            <a:spLocks noGrp="1"/>
          </p:cNvSpPr>
          <p:nvPr>
            <p:ph type="pic" sz="quarter" idx="12"/>
          </p:nvPr>
        </p:nvSpPr>
        <p:spPr>
          <a:xfrm>
            <a:off x="501651" y="1727200"/>
            <a:ext cx="3606799" cy="3672000"/>
          </a:xfrm>
          <a:prstGeom prst="ellipse">
            <a:avLst/>
          </a:prstGeom>
        </p:spPr>
        <p:txBody>
          <a:bodyPr/>
          <a:lstStyle/>
          <a:p>
            <a:endParaRPr lang="en-GB"/>
          </a:p>
        </p:txBody>
      </p:sp>
      <p:sp>
        <p:nvSpPr>
          <p:cNvPr id="10" name="Text Placeholder 9">
            <a:extLst>
              <a:ext uri="{FF2B5EF4-FFF2-40B4-BE49-F238E27FC236}">
                <a16:creationId xmlns:a16="http://schemas.microsoft.com/office/drawing/2014/main" id="{1A14BD8C-1FF6-9D0D-AA4C-921357577435}"/>
              </a:ext>
            </a:extLst>
          </p:cNvPr>
          <p:cNvSpPr>
            <a:spLocks noGrp="1"/>
          </p:cNvSpPr>
          <p:nvPr>
            <p:ph type="body" sz="quarter" idx="13"/>
          </p:nvPr>
        </p:nvSpPr>
        <p:spPr>
          <a:xfrm>
            <a:off x="4303713" y="2005255"/>
            <a:ext cx="4551362"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68FF52B-5E5E-1323-18C5-3A5C9137E37B}"/>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11" name="Group 10">
            <a:extLst>
              <a:ext uri="{FF2B5EF4-FFF2-40B4-BE49-F238E27FC236}">
                <a16:creationId xmlns:a16="http://schemas.microsoft.com/office/drawing/2014/main" id="{00B698C1-86F7-C428-8DE0-62753624E727}"/>
              </a:ext>
            </a:extLst>
          </p:cNvPr>
          <p:cNvGrpSpPr/>
          <p:nvPr userDrawn="1"/>
        </p:nvGrpSpPr>
        <p:grpSpPr>
          <a:xfrm>
            <a:off x="0" y="-1439716"/>
            <a:ext cx="4515554" cy="1277273"/>
            <a:chOff x="3679881" y="-1211116"/>
            <a:chExt cx="4515554" cy="1277273"/>
          </a:xfrm>
          <a:solidFill>
            <a:schemeClr val="bg2"/>
          </a:solidFill>
        </p:grpSpPr>
        <p:sp>
          <p:nvSpPr>
            <p:cNvPr id="12" name="TextBox 11">
              <a:extLst>
                <a:ext uri="{FF2B5EF4-FFF2-40B4-BE49-F238E27FC236}">
                  <a16:creationId xmlns:a16="http://schemas.microsoft.com/office/drawing/2014/main" id="{F8DF14B9-A127-1BF2-720B-068D7D1EF520}"/>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3" name="Picture 12">
              <a:extLst>
                <a:ext uri="{FF2B5EF4-FFF2-40B4-BE49-F238E27FC236}">
                  <a16:creationId xmlns:a16="http://schemas.microsoft.com/office/drawing/2014/main" id="{A8AB96FB-F3AA-D4BB-5CCF-76CE63B1D8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42107562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B7F3-08E4-FC89-0C48-A3695AD4877C}"/>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53872EF-1524-6AE3-98FA-A6520ED70CBB}"/>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91267177-2A20-B635-7616-4D3A61F628A8}"/>
              </a:ext>
            </a:extLst>
          </p:cNvPr>
          <p:cNvSpPr>
            <a:spLocks noGrp="1"/>
          </p:cNvSpPr>
          <p:nvPr>
            <p:ph type="body" sz="quarter" idx="12" hasCustomPrompt="1"/>
          </p:nvPr>
        </p:nvSpPr>
        <p:spPr>
          <a:xfrm>
            <a:off x="501650" y="1727200"/>
            <a:ext cx="6457950" cy="815975"/>
          </a:xfrm>
        </p:spPr>
        <p:txBody>
          <a:bodyPr/>
          <a:lstStyle/>
          <a:p>
            <a:pPr lvl="3"/>
            <a:r>
              <a:rPr lang="en-US" dirty="0"/>
              <a:t>Fourth level</a:t>
            </a:r>
          </a:p>
        </p:txBody>
      </p:sp>
      <p:sp>
        <p:nvSpPr>
          <p:cNvPr id="9" name="Text Placeholder 8">
            <a:extLst>
              <a:ext uri="{FF2B5EF4-FFF2-40B4-BE49-F238E27FC236}">
                <a16:creationId xmlns:a16="http://schemas.microsoft.com/office/drawing/2014/main" id="{DEA05E43-7FC9-3890-E9E2-E2DC1F045BE6}"/>
              </a:ext>
            </a:extLst>
          </p:cNvPr>
          <p:cNvSpPr>
            <a:spLocks noGrp="1"/>
          </p:cNvSpPr>
          <p:nvPr>
            <p:ph type="body" sz="quarter" idx="13"/>
          </p:nvPr>
        </p:nvSpPr>
        <p:spPr>
          <a:xfrm>
            <a:off x="501650" y="3570288"/>
            <a:ext cx="2651125" cy="263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79FFF069-562C-38E7-33E2-494A2F425650}"/>
              </a:ext>
            </a:extLst>
          </p:cNvPr>
          <p:cNvSpPr>
            <a:spLocks noGrp="1"/>
          </p:cNvSpPr>
          <p:nvPr>
            <p:ph type="body" sz="quarter" idx="14"/>
          </p:nvPr>
        </p:nvSpPr>
        <p:spPr>
          <a:xfrm>
            <a:off x="3352800" y="3570288"/>
            <a:ext cx="2651125" cy="263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5C494475-C147-5D84-4072-8CCAB6DDE8FE}"/>
              </a:ext>
            </a:extLst>
          </p:cNvPr>
          <p:cNvSpPr>
            <a:spLocks noGrp="1"/>
          </p:cNvSpPr>
          <p:nvPr>
            <p:ph type="body" sz="quarter" idx="15"/>
          </p:nvPr>
        </p:nvSpPr>
        <p:spPr>
          <a:xfrm>
            <a:off x="6203950" y="3570288"/>
            <a:ext cx="2651125" cy="263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BFC0037F-CB66-AD7E-B97F-57605B8D382A}"/>
              </a:ext>
            </a:extLst>
          </p:cNvPr>
          <p:cNvSpPr>
            <a:spLocks noGrp="1"/>
          </p:cNvSpPr>
          <p:nvPr>
            <p:ph type="body" sz="quarter" idx="16"/>
          </p:nvPr>
        </p:nvSpPr>
        <p:spPr>
          <a:xfrm>
            <a:off x="9055100" y="3570288"/>
            <a:ext cx="2651125" cy="263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30BB505A-01FD-007C-CCC3-E61C59A89896}"/>
              </a:ext>
            </a:extLst>
          </p:cNvPr>
          <p:cNvSpPr>
            <a:spLocks noGrp="1"/>
          </p:cNvSpPr>
          <p:nvPr>
            <p:ph type="pic" sz="quarter" idx="17"/>
          </p:nvPr>
        </p:nvSpPr>
        <p:spPr>
          <a:xfrm>
            <a:off x="501650" y="2917825"/>
            <a:ext cx="2651125" cy="511175"/>
          </a:xfrm>
        </p:spPr>
        <p:txBody>
          <a:bodyPr/>
          <a:lstStyle/>
          <a:p>
            <a:endParaRPr lang="en-GB"/>
          </a:p>
        </p:txBody>
      </p:sp>
      <p:sp>
        <p:nvSpPr>
          <p:cNvPr id="15" name="Picture Placeholder 13">
            <a:extLst>
              <a:ext uri="{FF2B5EF4-FFF2-40B4-BE49-F238E27FC236}">
                <a16:creationId xmlns:a16="http://schemas.microsoft.com/office/drawing/2014/main" id="{FC27E72B-B7F3-CC9A-FD7C-3420985882F7}"/>
              </a:ext>
            </a:extLst>
          </p:cNvPr>
          <p:cNvSpPr>
            <a:spLocks noGrp="1"/>
          </p:cNvSpPr>
          <p:nvPr>
            <p:ph type="pic" sz="quarter" idx="18"/>
          </p:nvPr>
        </p:nvSpPr>
        <p:spPr>
          <a:xfrm>
            <a:off x="3352799" y="2917825"/>
            <a:ext cx="2651125" cy="511175"/>
          </a:xfrm>
        </p:spPr>
        <p:txBody>
          <a:bodyPr/>
          <a:lstStyle/>
          <a:p>
            <a:endParaRPr lang="en-GB"/>
          </a:p>
        </p:txBody>
      </p:sp>
      <p:sp>
        <p:nvSpPr>
          <p:cNvPr id="16" name="Picture Placeholder 13">
            <a:extLst>
              <a:ext uri="{FF2B5EF4-FFF2-40B4-BE49-F238E27FC236}">
                <a16:creationId xmlns:a16="http://schemas.microsoft.com/office/drawing/2014/main" id="{DFA0AD4F-34E9-06F9-1B9B-0D14A75C90FD}"/>
              </a:ext>
            </a:extLst>
          </p:cNvPr>
          <p:cNvSpPr>
            <a:spLocks noGrp="1"/>
          </p:cNvSpPr>
          <p:nvPr>
            <p:ph type="pic" sz="quarter" idx="19"/>
          </p:nvPr>
        </p:nvSpPr>
        <p:spPr>
          <a:xfrm>
            <a:off x="6203948" y="2917825"/>
            <a:ext cx="2651125" cy="511175"/>
          </a:xfrm>
        </p:spPr>
        <p:txBody>
          <a:bodyPr/>
          <a:lstStyle/>
          <a:p>
            <a:endParaRPr lang="en-GB"/>
          </a:p>
        </p:txBody>
      </p:sp>
      <p:sp>
        <p:nvSpPr>
          <p:cNvPr id="17" name="Picture Placeholder 13">
            <a:extLst>
              <a:ext uri="{FF2B5EF4-FFF2-40B4-BE49-F238E27FC236}">
                <a16:creationId xmlns:a16="http://schemas.microsoft.com/office/drawing/2014/main" id="{EFBF06FD-07F9-DD6F-8B75-1CE648150B30}"/>
              </a:ext>
            </a:extLst>
          </p:cNvPr>
          <p:cNvSpPr>
            <a:spLocks noGrp="1"/>
          </p:cNvSpPr>
          <p:nvPr>
            <p:ph type="pic" sz="quarter" idx="20"/>
          </p:nvPr>
        </p:nvSpPr>
        <p:spPr>
          <a:xfrm>
            <a:off x="9055097" y="2917825"/>
            <a:ext cx="2651125" cy="511175"/>
          </a:xfrm>
        </p:spPr>
        <p:txBody>
          <a:bodyPr/>
          <a:lstStyle/>
          <a:p>
            <a:endParaRPr lang="en-GB"/>
          </a:p>
        </p:txBody>
      </p:sp>
      <p:sp>
        <p:nvSpPr>
          <p:cNvPr id="18" name="Footer Placeholder 2">
            <a:extLst>
              <a:ext uri="{FF2B5EF4-FFF2-40B4-BE49-F238E27FC236}">
                <a16:creationId xmlns:a16="http://schemas.microsoft.com/office/drawing/2014/main" id="{7435F687-CE95-6283-D51E-424FEA594DE9}"/>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19" name="Group 18">
            <a:extLst>
              <a:ext uri="{FF2B5EF4-FFF2-40B4-BE49-F238E27FC236}">
                <a16:creationId xmlns:a16="http://schemas.microsoft.com/office/drawing/2014/main" id="{B017301C-4F02-FB22-CE5D-79F4BFA79381}"/>
              </a:ext>
            </a:extLst>
          </p:cNvPr>
          <p:cNvGrpSpPr/>
          <p:nvPr userDrawn="1"/>
        </p:nvGrpSpPr>
        <p:grpSpPr>
          <a:xfrm>
            <a:off x="0" y="-1439716"/>
            <a:ext cx="4515554" cy="1277273"/>
            <a:chOff x="3679881" y="-1211116"/>
            <a:chExt cx="4515554" cy="1277273"/>
          </a:xfrm>
          <a:solidFill>
            <a:schemeClr val="bg2"/>
          </a:solidFill>
        </p:grpSpPr>
        <p:sp>
          <p:nvSpPr>
            <p:cNvPr id="20" name="TextBox 19">
              <a:extLst>
                <a:ext uri="{FF2B5EF4-FFF2-40B4-BE49-F238E27FC236}">
                  <a16:creationId xmlns:a16="http://schemas.microsoft.com/office/drawing/2014/main" id="{3081AB36-86D6-8726-88A4-37950DFC895B}"/>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21" name="Picture 20">
              <a:extLst>
                <a:ext uri="{FF2B5EF4-FFF2-40B4-BE49-F238E27FC236}">
                  <a16:creationId xmlns:a16="http://schemas.microsoft.com/office/drawing/2014/main" id="{38A556CA-886A-970D-A7A2-0CE12797F25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98810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Pullout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A861-EDD1-9BE0-5E20-0C2DB0C49A45}"/>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74DF1364-A01F-5D15-C9F3-5FF809F90602}"/>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Picture Placeholder 5">
            <a:extLst>
              <a:ext uri="{FF2B5EF4-FFF2-40B4-BE49-F238E27FC236}">
                <a16:creationId xmlns:a16="http://schemas.microsoft.com/office/drawing/2014/main" id="{E5E670AA-418D-8872-41F9-279C418DA808}"/>
              </a:ext>
            </a:extLst>
          </p:cNvPr>
          <p:cNvSpPr>
            <a:spLocks noGrp="1"/>
          </p:cNvSpPr>
          <p:nvPr>
            <p:ph type="pic" sz="quarter" idx="12"/>
          </p:nvPr>
        </p:nvSpPr>
        <p:spPr>
          <a:xfrm>
            <a:off x="501650" y="1727200"/>
            <a:ext cx="2052000" cy="1224000"/>
          </a:xfrm>
        </p:spPr>
        <p:txBody>
          <a:bodyPr/>
          <a:lstStyle/>
          <a:p>
            <a:endParaRPr lang="en-GB" dirty="0"/>
          </a:p>
        </p:txBody>
      </p:sp>
      <p:sp>
        <p:nvSpPr>
          <p:cNvPr id="7" name="Picture Placeholder 5">
            <a:extLst>
              <a:ext uri="{FF2B5EF4-FFF2-40B4-BE49-F238E27FC236}">
                <a16:creationId xmlns:a16="http://schemas.microsoft.com/office/drawing/2014/main" id="{4381C444-DAF3-0047-2C91-653362029D3B}"/>
              </a:ext>
            </a:extLst>
          </p:cNvPr>
          <p:cNvSpPr>
            <a:spLocks noGrp="1"/>
          </p:cNvSpPr>
          <p:nvPr>
            <p:ph type="pic" sz="quarter" idx="13"/>
          </p:nvPr>
        </p:nvSpPr>
        <p:spPr>
          <a:xfrm>
            <a:off x="9635494" y="1727200"/>
            <a:ext cx="2052000" cy="1224000"/>
          </a:xfrm>
        </p:spPr>
        <p:txBody>
          <a:bodyPr/>
          <a:lstStyle/>
          <a:p>
            <a:endParaRPr lang="en-GB"/>
          </a:p>
        </p:txBody>
      </p:sp>
      <p:sp>
        <p:nvSpPr>
          <p:cNvPr id="8" name="Picture Placeholder 5">
            <a:extLst>
              <a:ext uri="{FF2B5EF4-FFF2-40B4-BE49-F238E27FC236}">
                <a16:creationId xmlns:a16="http://schemas.microsoft.com/office/drawing/2014/main" id="{3318F14E-CCAB-16EE-27FD-EFD8669CC249}"/>
              </a:ext>
            </a:extLst>
          </p:cNvPr>
          <p:cNvSpPr>
            <a:spLocks noGrp="1"/>
          </p:cNvSpPr>
          <p:nvPr>
            <p:ph type="pic" sz="quarter" idx="14"/>
          </p:nvPr>
        </p:nvSpPr>
        <p:spPr>
          <a:xfrm>
            <a:off x="7351155" y="1727200"/>
            <a:ext cx="2052000" cy="1224000"/>
          </a:xfrm>
        </p:spPr>
        <p:txBody>
          <a:bodyPr/>
          <a:lstStyle/>
          <a:p>
            <a:endParaRPr lang="en-GB"/>
          </a:p>
        </p:txBody>
      </p:sp>
      <p:sp>
        <p:nvSpPr>
          <p:cNvPr id="9" name="Picture Placeholder 5">
            <a:extLst>
              <a:ext uri="{FF2B5EF4-FFF2-40B4-BE49-F238E27FC236}">
                <a16:creationId xmlns:a16="http://schemas.microsoft.com/office/drawing/2014/main" id="{496C548A-13BB-A5EC-3A09-D02CECB210BA}"/>
              </a:ext>
            </a:extLst>
          </p:cNvPr>
          <p:cNvSpPr>
            <a:spLocks noGrp="1"/>
          </p:cNvSpPr>
          <p:nvPr>
            <p:ph type="pic" sz="quarter" idx="15"/>
          </p:nvPr>
        </p:nvSpPr>
        <p:spPr>
          <a:xfrm>
            <a:off x="5068412" y="1727200"/>
            <a:ext cx="2052000" cy="1224000"/>
          </a:xfrm>
        </p:spPr>
        <p:txBody>
          <a:bodyPr/>
          <a:lstStyle/>
          <a:p>
            <a:endParaRPr lang="en-GB"/>
          </a:p>
        </p:txBody>
      </p:sp>
      <p:sp>
        <p:nvSpPr>
          <p:cNvPr id="10" name="Picture Placeholder 5">
            <a:extLst>
              <a:ext uri="{FF2B5EF4-FFF2-40B4-BE49-F238E27FC236}">
                <a16:creationId xmlns:a16="http://schemas.microsoft.com/office/drawing/2014/main" id="{4CE5D9EB-27C6-1F11-FC10-D6EE8EA354ED}"/>
              </a:ext>
            </a:extLst>
          </p:cNvPr>
          <p:cNvSpPr>
            <a:spLocks noGrp="1"/>
          </p:cNvSpPr>
          <p:nvPr>
            <p:ph type="pic" sz="quarter" idx="16"/>
          </p:nvPr>
        </p:nvSpPr>
        <p:spPr>
          <a:xfrm>
            <a:off x="2785031" y="1727200"/>
            <a:ext cx="2052000" cy="1224000"/>
          </a:xfrm>
        </p:spPr>
        <p:txBody>
          <a:bodyPr/>
          <a:lstStyle/>
          <a:p>
            <a:endParaRPr lang="en-GB"/>
          </a:p>
        </p:txBody>
      </p:sp>
      <p:sp>
        <p:nvSpPr>
          <p:cNvPr id="12" name="Text Placeholder 11">
            <a:extLst>
              <a:ext uri="{FF2B5EF4-FFF2-40B4-BE49-F238E27FC236}">
                <a16:creationId xmlns:a16="http://schemas.microsoft.com/office/drawing/2014/main" id="{2A42AE68-241A-13FE-E3D3-92CB7FF106AF}"/>
              </a:ext>
            </a:extLst>
          </p:cNvPr>
          <p:cNvSpPr>
            <a:spLocks noGrp="1"/>
          </p:cNvSpPr>
          <p:nvPr>
            <p:ph type="body" sz="quarter" idx="17"/>
          </p:nvPr>
        </p:nvSpPr>
        <p:spPr>
          <a:xfrm>
            <a:off x="501650" y="2951163"/>
            <a:ext cx="2052638" cy="2986174"/>
          </a:xfrm>
          <a:solidFill>
            <a:schemeClr val="tx1"/>
          </a:solidFill>
        </p:spPr>
        <p:txBody>
          <a:bodyPr lIns="108000" tIns="108000" rIns="108000" bIns="108000"/>
          <a:lstStyle>
            <a:lvl1pPr>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1">
            <a:extLst>
              <a:ext uri="{FF2B5EF4-FFF2-40B4-BE49-F238E27FC236}">
                <a16:creationId xmlns:a16="http://schemas.microsoft.com/office/drawing/2014/main" id="{17689A80-8156-EFAC-45BE-18AC2F187A80}"/>
              </a:ext>
            </a:extLst>
          </p:cNvPr>
          <p:cNvSpPr>
            <a:spLocks noGrp="1"/>
          </p:cNvSpPr>
          <p:nvPr>
            <p:ph type="body" sz="quarter" idx="18"/>
          </p:nvPr>
        </p:nvSpPr>
        <p:spPr>
          <a:xfrm>
            <a:off x="2784392" y="2951163"/>
            <a:ext cx="2052638" cy="2986174"/>
          </a:xfrm>
          <a:solidFill>
            <a:schemeClr val="tx1"/>
          </a:solidFill>
        </p:spPr>
        <p:txBody>
          <a:bodyPr lIns="108000" tIns="108000" rIns="108000" bIns="108000"/>
          <a:lstStyle>
            <a:lvl1pPr>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E0581FAF-0B0C-3095-CF62-CC832ADF9AFF}"/>
              </a:ext>
            </a:extLst>
          </p:cNvPr>
          <p:cNvSpPr>
            <a:spLocks noGrp="1"/>
          </p:cNvSpPr>
          <p:nvPr>
            <p:ph type="body" sz="quarter" idx="19"/>
          </p:nvPr>
        </p:nvSpPr>
        <p:spPr>
          <a:xfrm>
            <a:off x="5067774" y="2951163"/>
            <a:ext cx="2052638" cy="2986174"/>
          </a:xfrm>
          <a:solidFill>
            <a:schemeClr val="tx1"/>
          </a:solidFill>
        </p:spPr>
        <p:txBody>
          <a:bodyPr lIns="108000" tIns="108000" rIns="108000" bIns="108000"/>
          <a:lstStyle>
            <a:lvl1pPr>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78DB3869-9702-9D58-3BE1-C9DAAEF793DE}"/>
              </a:ext>
            </a:extLst>
          </p:cNvPr>
          <p:cNvSpPr>
            <a:spLocks noGrp="1"/>
          </p:cNvSpPr>
          <p:nvPr>
            <p:ph type="body" sz="quarter" idx="20"/>
          </p:nvPr>
        </p:nvSpPr>
        <p:spPr>
          <a:xfrm>
            <a:off x="7351155" y="2951163"/>
            <a:ext cx="2052638" cy="2986174"/>
          </a:xfrm>
          <a:solidFill>
            <a:schemeClr val="tx1"/>
          </a:solidFill>
        </p:spPr>
        <p:txBody>
          <a:bodyPr lIns="108000" tIns="108000" rIns="108000" bIns="108000"/>
          <a:lstStyle>
            <a:lvl1pPr>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1">
            <a:extLst>
              <a:ext uri="{FF2B5EF4-FFF2-40B4-BE49-F238E27FC236}">
                <a16:creationId xmlns:a16="http://schemas.microsoft.com/office/drawing/2014/main" id="{89C7AC46-4AC5-0837-D5F3-8292F883B04A}"/>
              </a:ext>
            </a:extLst>
          </p:cNvPr>
          <p:cNvSpPr>
            <a:spLocks noGrp="1"/>
          </p:cNvSpPr>
          <p:nvPr>
            <p:ph type="body" sz="quarter" idx="21"/>
          </p:nvPr>
        </p:nvSpPr>
        <p:spPr>
          <a:xfrm>
            <a:off x="9634856" y="2951163"/>
            <a:ext cx="2052638" cy="2986174"/>
          </a:xfrm>
          <a:solidFill>
            <a:schemeClr val="tx1"/>
          </a:solidFill>
        </p:spPr>
        <p:txBody>
          <a:bodyPr lIns="108000" tIns="108000" rIns="108000" bIns="108000"/>
          <a:lstStyle>
            <a:lvl1pPr>
              <a:defRPr>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2">
            <a:extLst>
              <a:ext uri="{FF2B5EF4-FFF2-40B4-BE49-F238E27FC236}">
                <a16:creationId xmlns:a16="http://schemas.microsoft.com/office/drawing/2014/main" id="{AC51153A-F7C0-A06A-A8C5-504364BEE457}"/>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18" name="Group 17">
            <a:extLst>
              <a:ext uri="{FF2B5EF4-FFF2-40B4-BE49-F238E27FC236}">
                <a16:creationId xmlns:a16="http://schemas.microsoft.com/office/drawing/2014/main" id="{37C8045F-8621-1D49-749F-AFB41D3D96D2}"/>
              </a:ext>
            </a:extLst>
          </p:cNvPr>
          <p:cNvGrpSpPr/>
          <p:nvPr userDrawn="1"/>
        </p:nvGrpSpPr>
        <p:grpSpPr>
          <a:xfrm>
            <a:off x="0" y="-1439716"/>
            <a:ext cx="4515554" cy="1277273"/>
            <a:chOff x="3679881" y="-1211116"/>
            <a:chExt cx="4515554" cy="1277273"/>
          </a:xfrm>
          <a:solidFill>
            <a:schemeClr val="bg2"/>
          </a:solidFill>
        </p:grpSpPr>
        <p:sp>
          <p:nvSpPr>
            <p:cNvPr id="19" name="TextBox 18">
              <a:extLst>
                <a:ext uri="{FF2B5EF4-FFF2-40B4-BE49-F238E27FC236}">
                  <a16:creationId xmlns:a16="http://schemas.microsoft.com/office/drawing/2014/main" id="{92E6D09B-36A3-AB5F-8184-694939388BA8}"/>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20" name="Picture 19">
              <a:extLst>
                <a:ext uri="{FF2B5EF4-FFF2-40B4-BE49-F238E27FC236}">
                  <a16:creationId xmlns:a16="http://schemas.microsoft.com/office/drawing/2014/main" id="{57078872-00B3-CD69-0CB7-C838F62829D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18237192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width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86DF-1C52-79C0-72CB-0C487DF191F3}"/>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EB13A29F-0660-6ADF-6028-5A6E6B376B2C}"/>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300566E4-6606-5836-4719-F6439BD415F8}"/>
              </a:ext>
            </a:extLst>
          </p:cNvPr>
          <p:cNvSpPr>
            <a:spLocks noGrp="1"/>
          </p:cNvSpPr>
          <p:nvPr>
            <p:ph type="body" sz="quarter" idx="12"/>
          </p:nvPr>
        </p:nvSpPr>
        <p:spPr>
          <a:xfrm>
            <a:off x="501650" y="1727200"/>
            <a:ext cx="11185525" cy="4545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2">
            <a:extLst>
              <a:ext uri="{FF2B5EF4-FFF2-40B4-BE49-F238E27FC236}">
                <a16:creationId xmlns:a16="http://schemas.microsoft.com/office/drawing/2014/main" id="{DFBAA24B-9FA8-0811-B1D1-159B773A5ECC}"/>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8" name="Group 7">
            <a:extLst>
              <a:ext uri="{FF2B5EF4-FFF2-40B4-BE49-F238E27FC236}">
                <a16:creationId xmlns:a16="http://schemas.microsoft.com/office/drawing/2014/main" id="{48604036-5EA5-915C-7564-A26D52A2D7AB}"/>
              </a:ext>
            </a:extLst>
          </p:cNvPr>
          <p:cNvGrpSpPr/>
          <p:nvPr userDrawn="1"/>
        </p:nvGrpSpPr>
        <p:grpSpPr>
          <a:xfrm>
            <a:off x="0" y="-1439716"/>
            <a:ext cx="4515554" cy="1277273"/>
            <a:chOff x="3679881" y="-1211116"/>
            <a:chExt cx="4515554" cy="1277273"/>
          </a:xfrm>
          <a:solidFill>
            <a:schemeClr val="bg2"/>
          </a:solidFill>
        </p:grpSpPr>
        <p:sp>
          <p:nvSpPr>
            <p:cNvPr id="9" name="TextBox 8">
              <a:extLst>
                <a:ext uri="{FF2B5EF4-FFF2-40B4-BE49-F238E27FC236}">
                  <a16:creationId xmlns:a16="http://schemas.microsoft.com/office/drawing/2014/main" id="{325B86A1-4CD8-D3F5-CC06-70D648C888B4}"/>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0" name="Picture 9">
              <a:extLst>
                <a:ext uri="{FF2B5EF4-FFF2-40B4-BE49-F238E27FC236}">
                  <a16:creationId xmlns:a16="http://schemas.microsoft.com/office/drawing/2014/main" id="{23DF48B3-4884-39E1-41F5-928A1F866DF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359746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Lar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138A-B141-96A0-176F-4EB3E8243527}"/>
              </a:ext>
            </a:extLst>
          </p:cNvPr>
          <p:cNvSpPr>
            <a:spLocks noGrp="1"/>
          </p:cNvSpPr>
          <p:nvPr>
            <p:ph type="title"/>
          </p:nvPr>
        </p:nvSpPr>
        <p:spPr>
          <a:xfrm>
            <a:off x="501650" y="425450"/>
            <a:ext cx="4549775" cy="1107996"/>
          </a:xfrm>
        </p:spPr>
        <p:txBody>
          <a:bodyPr>
            <a:spAutoFit/>
          </a:body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9910628D-5A46-52BF-7683-2EF4F3DB913F}"/>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3833CBF2-EC69-0369-07CE-C1CF605515CD}"/>
              </a:ext>
            </a:extLst>
          </p:cNvPr>
          <p:cNvSpPr>
            <a:spLocks noGrp="1"/>
          </p:cNvSpPr>
          <p:nvPr>
            <p:ph type="body" sz="quarter" idx="12"/>
          </p:nvPr>
        </p:nvSpPr>
        <p:spPr>
          <a:xfrm>
            <a:off x="501650" y="1727200"/>
            <a:ext cx="4549775" cy="4410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E855AC4-964E-1D07-33DA-F39725F41DBB}"/>
              </a:ext>
            </a:extLst>
          </p:cNvPr>
          <p:cNvSpPr>
            <a:spLocks noGrp="1"/>
          </p:cNvSpPr>
          <p:nvPr>
            <p:ph type="pic" sz="quarter" idx="13"/>
          </p:nvPr>
        </p:nvSpPr>
        <p:spPr>
          <a:xfrm>
            <a:off x="5251450" y="0"/>
            <a:ext cx="6940550" cy="6858000"/>
          </a:xfrm>
        </p:spPr>
        <p:txBody>
          <a:bodyPr/>
          <a:lstStyle/>
          <a:p>
            <a:endParaRPr lang="en-GB"/>
          </a:p>
        </p:txBody>
      </p:sp>
      <p:sp>
        <p:nvSpPr>
          <p:cNvPr id="7" name="Footer Placeholder 2">
            <a:extLst>
              <a:ext uri="{FF2B5EF4-FFF2-40B4-BE49-F238E27FC236}">
                <a16:creationId xmlns:a16="http://schemas.microsoft.com/office/drawing/2014/main" id="{C58B658B-5F56-E09D-A8E3-97C39F138807}"/>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9" name="Group 8">
            <a:extLst>
              <a:ext uri="{FF2B5EF4-FFF2-40B4-BE49-F238E27FC236}">
                <a16:creationId xmlns:a16="http://schemas.microsoft.com/office/drawing/2014/main" id="{A95D1954-D6FF-4E39-27D5-5F3311A9E898}"/>
              </a:ext>
            </a:extLst>
          </p:cNvPr>
          <p:cNvGrpSpPr/>
          <p:nvPr userDrawn="1"/>
        </p:nvGrpSpPr>
        <p:grpSpPr>
          <a:xfrm>
            <a:off x="0" y="-1439716"/>
            <a:ext cx="4515554" cy="1277273"/>
            <a:chOff x="3679881" y="-1211116"/>
            <a:chExt cx="4515554" cy="1277273"/>
          </a:xfrm>
          <a:solidFill>
            <a:schemeClr val="bg2"/>
          </a:solidFill>
        </p:grpSpPr>
        <p:sp>
          <p:nvSpPr>
            <p:cNvPr id="10" name="TextBox 9">
              <a:extLst>
                <a:ext uri="{FF2B5EF4-FFF2-40B4-BE49-F238E27FC236}">
                  <a16:creationId xmlns:a16="http://schemas.microsoft.com/office/drawing/2014/main" id="{4FD3A075-17B4-4341-9489-52052A2417E2}"/>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1" name="Picture 10">
              <a:extLst>
                <a:ext uri="{FF2B5EF4-FFF2-40B4-BE49-F238E27FC236}">
                  <a16:creationId xmlns:a16="http://schemas.microsoft.com/office/drawing/2014/main" id="{17A4636E-2B9A-3815-CF8A-8878BA70A50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62744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166C-DDE1-F151-5006-96ED0F0A1469}"/>
              </a:ext>
            </a:extLst>
          </p:cNvPr>
          <p:cNvSpPr>
            <a:spLocks noGrp="1"/>
          </p:cNvSpPr>
          <p:nvPr>
            <p:ph type="title"/>
          </p:nvPr>
        </p:nvSpPr>
        <p:spPr>
          <a:xfrm>
            <a:off x="501650" y="425450"/>
            <a:ext cx="5502275" cy="553998"/>
          </a:xfr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2CEEC640-AC4E-AC7D-E06F-5AED4B94FAB4}"/>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7922D24A-516B-CEAE-9736-343242D1C60F}"/>
              </a:ext>
            </a:extLst>
          </p:cNvPr>
          <p:cNvSpPr>
            <a:spLocks noGrp="1"/>
          </p:cNvSpPr>
          <p:nvPr>
            <p:ph type="body" sz="quarter" idx="12"/>
          </p:nvPr>
        </p:nvSpPr>
        <p:spPr>
          <a:xfrm>
            <a:off x="501650" y="1727200"/>
            <a:ext cx="5502275"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E03F4290-09AE-9771-2C13-99596295A68A}"/>
              </a:ext>
            </a:extLst>
          </p:cNvPr>
          <p:cNvSpPr>
            <a:spLocks noGrp="1"/>
          </p:cNvSpPr>
          <p:nvPr>
            <p:ph type="pic" sz="quarter" idx="13"/>
          </p:nvPr>
        </p:nvSpPr>
        <p:spPr>
          <a:xfrm>
            <a:off x="6205538" y="0"/>
            <a:ext cx="5986462" cy="6858000"/>
          </a:xfrm>
        </p:spPr>
        <p:txBody>
          <a:bodyPr/>
          <a:lstStyle/>
          <a:p>
            <a:endParaRPr lang="en-GB"/>
          </a:p>
        </p:txBody>
      </p:sp>
      <p:sp>
        <p:nvSpPr>
          <p:cNvPr id="7" name="Footer Placeholder 2">
            <a:extLst>
              <a:ext uri="{FF2B5EF4-FFF2-40B4-BE49-F238E27FC236}">
                <a16:creationId xmlns:a16="http://schemas.microsoft.com/office/drawing/2014/main" id="{A46AD239-FF63-80E8-E05C-C397A8CAF2C7}"/>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9" name="Group 8">
            <a:extLst>
              <a:ext uri="{FF2B5EF4-FFF2-40B4-BE49-F238E27FC236}">
                <a16:creationId xmlns:a16="http://schemas.microsoft.com/office/drawing/2014/main" id="{EC0749F5-F7C9-5F7A-4AA2-BEFD9A326B72}"/>
              </a:ext>
            </a:extLst>
          </p:cNvPr>
          <p:cNvGrpSpPr/>
          <p:nvPr userDrawn="1"/>
        </p:nvGrpSpPr>
        <p:grpSpPr>
          <a:xfrm>
            <a:off x="0" y="-1439716"/>
            <a:ext cx="4515554" cy="1277273"/>
            <a:chOff x="3679881" y="-1211116"/>
            <a:chExt cx="4515554" cy="1277273"/>
          </a:xfrm>
          <a:solidFill>
            <a:schemeClr val="bg2"/>
          </a:solidFill>
        </p:grpSpPr>
        <p:sp>
          <p:nvSpPr>
            <p:cNvPr id="10" name="TextBox 9">
              <a:extLst>
                <a:ext uri="{FF2B5EF4-FFF2-40B4-BE49-F238E27FC236}">
                  <a16:creationId xmlns:a16="http://schemas.microsoft.com/office/drawing/2014/main" id="{E9E9DB3E-0D9C-ADA8-7235-79E35565B640}"/>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1" name="Picture 10">
              <a:extLst>
                <a:ext uri="{FF2B5EF4-FFF2-40B4-BE49-F238E27FC236}">
                  <a16:creationId xmlns:a16="http://schemas.microsoft.com/office/drawing/2014/main" id="{9A46E528-FBDC-7A5C-C318-67954740895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391593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ext Image overla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166C-DDE1-F151-5006-96ED0F0A1469}"/>
              </a:ext>
            </a:extLst>
          </p:cNvPr>
          <p:cNvSpPr>
            <a:spLocks noGrp="1"/>
          </p:cNvSpPr>
          <p:nvPr>
            <p:ph type="title"/>
          </p:nvPr>
        </p:nvSpPr>
        <p:spPr>
          <a:xfrm>
            <a:off x="501650" y="425450"/>
            <a:ext cx="5502275" cy="553998"/>
          </a:xfr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2CEEC640-AC4E-AC7D-E06F-5AED4B94FAB4}"/>
              </a:ext>
            </a:extLst>
          </p:cNvPr>
          <p:cNvSpPr>
            <a:spLocks noGrp="1"/>
          </p:cNvSpPr>
          <p:nvPr>
            <p:ph type="sldNum" sz="quarter" idx="11"/>
          </p:nvPr>
        </p:nvSpPr>
        <p:spPr/>
        <p:txBody>
          <a:bodyPr/>
          <a:lstStyle/>
          <a:p>
            <a:fld id="{DA2C6DD1-D9A8-4623-9A2B-24D0950BE4A0}" type="slidenum">
              <a:rPr lang="en-GB" smtClean="0"/>
              <a:pPr/>
              <a:t>‹#›</a:t>
            </a:fld>
            <a:endParaRPr lang="en-GB"/>
          </a:p>
        </p:txBody>
      </p:sp>
      <p:sp>
        <p:nvSpPr>
          <p:cNvPr id="6" name="Text Placeholder 5">
            <a:extLst>
              <a:ext uri="{FF2B5EF4-FFF2-40B4-BE49-F238E27FC236}">
                <a16:creationId xmlns:a16="http://schemas.microsoft.com/office/drawing/2014/main" id="{7922D24A-516B-CEAE-9736-343242D1C60F}"/>
              </a:ext>
            </a:extLst>
          </p:cNvPr>
          <p:cNvSpPr>
            <a:spLocks noGrp="1"/>
          </p:cNvSpPr>
          <p:nvPr>
            <p:ph type="body" sz="quarter" idx="12"/>
          </p:nvPr>
        </p:nvSpPr>
        <p:spPr>
          <a:xfrm>
            <a:off x="501650" y="1727200"/>
            <a:ext cx="5502275"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E03F4290-09AE-9771-2C13-99596295A68A}"/>
              </a:ext>
            </a:extLst>
          </p:cNvPr>
          <p:cNvSpPr>
            <a:spLocks noGrp="1"/>
          </p:cNvSpPr>
          <p:nvPr>
            <p:ph type="pic" sz="quarter" idx="13"/>
          </p:nvPr>
        </p:nvSpPr>
        <p:spPr>
          <a:xfrm>
            <a:off x="6205538" y="0"/>
            <a:ext cx="5986462" cy="6858000"/>
          </a:xfrm>
        </p:spPr>
        <p:txBody>
          <a:bodyPr/>
          <a:lstStyle/>
          <a:p>
            <a:endParaRPr lang="en-GB"/>
          </a:p>
        </p:txBody>
      </p:sp>
      <p:sp>
        <p:nvSpPr>
          <p:cNvPr id="7" name="Text Placeholder 5">
            <a:extLst>
              <a:ext uri="{FF2B5EF4-FFF2-40B4-BE49-F238E27FC236}">
                <a16:creationId xmlns:a16="http://schemas.microsoft.com/office/drawing/2014/main" id="{21D213BE-A70C-5FF4-2E66-E43E28C4F271}"/>
              </a:ext>
            </a:extLst>
          </p:cNvPr>
          <p:cNvSpPr>
            <a:spLocks noGrp="1"/>
          </p:cNvSpPr>
          <p:nvPr>
            <p:ph type="body" sz="quarter" idx="14"/>
          </p:nvPr>
        </p:nvSpPr>
        <p:spPr>
          <a:xfrm>
            <a:off x="6447632" y="1727200"/>
            <a:ext cx="5239544"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182E6B68-9C9C-5302-9B38-9AE078D15A20}"/>
              </a:ext>
            </a:extLst>
          </p:cNvPr>
          <p:cNvSpPr>
            <a:spLocks noGrp="1"/>
          </p:cNvSpPr>
          <p:nvPr>
            <p:ph type="ftr" sz="quarter" idx="10"/>
          </p:nvPr>
        </p:nvSpPr>
        <p:spPr>
          <a:xfrm>
            <a:off x="907302" y="6436103"/>
            <a:ext cx="3372597" cy="153888"/>
          </a:xfrm>
        </p:spPr>
        <p:txBody>
          <a:bodyPr/>
          <a:lstStyle/>
          <a:p>
            <a:r>
              <a:rPr lang="en-GB" dirty="0"/>
              <a:t>Totally plc FY22 Results Presentation </a:t>
            </a:r>
            <a:r>
              <a:rPr lang="en-GB" dirty="0">
                <a:latin typeface="+mn-lt"/>
              </a:rPr>
              <a:t>July 2022</a:t>
            </a:r>
          </a:p>
        </p:txBody>
      </p:sp>
      <p:grpSp>
        <p:nvGrpSpPr>
          <p:cNvPr id="10" name="Group 9">
            <a:extLst>
              <a:ext uri="{FF2B5EF4-FFF2-40B4-BE49-F238E27FC236}">
                <a16:creationId xmlns:a16="http://schemas.microsoft.com/office/drawing/2014/main" id="{9381F8BC-A95D-2AF9-C2FB-ED5D6900C5CA}"/>
              </a:ext>
            </a:extLst>
          </p:cNvPr>
          <p:cNvGrpSpPr/>
          <p:nvPr userDrawn="1"/>
        </p:nvGrpSpPr>
        <p:grpSpPr>
          <a:xfrm>
            <a:off x="0" y="-1439716"/>
            <a:ext cx="4515554" cy="1277273"/>
            <a:chOff x="3679881" y="-1211116"/>
            <a:chExt cx="4515554" cy="1277273"/>
          </a:xfrm>
          <a:solidFill>
            <a:schemeClr val="bg2"/>
          </a:solidFill>
        </p:grpSpPr>
        <p:sp>
          <p:nvSpPr>
            <p:cNvPr id="11" name="TextBox 10">
              <a:extLst>
                <a:ext uri="{FF2B5EF4-FFF2-40B4-BE49-F238E27FC236}">
                  <a16:creationId xmlns:a16="http://schemas.microsoft.com/office/drawing/2014/main" id="{1D47294D-620C-EBE5-61F7-68BFC4657132}"/>
                </a:ext>
              </a:extLst>
            </p:cNvPr>
            <p:cNvSpPr txBox="1"/>
            <p:nvPr/>
          </p:nvSpPr>
          <p:spPr>
            <a:xfrm>
              <a:off x="3679881" y="-1211116"/>
              <a:ext cx="4515554" cy="1277273"/>
            </a:xfrm>
            <a:prstGeom prst="rect">
              <a:avLst/>
            </a:prstGeom>
            <a:grpFill/>
          </p:spPr>
          <p:txBody>
            <a:bodyPr wrap="square" rtlCol="0">
              <a:spAutoFit/>
            </a:bodyPr>
            <a:lstStyle/>
            <a:p>
              <a:r>
                <a:rPr lang="en-GB" sz="1100" dirty="0">
                  <a:latin typeface="Roboto Condensed Medium" panose="02000000000000000000" pitchFamily="2" charset="0"/>
                </a:rPr>
                <a:t>Title and text are set up on the master slide and use Levels – Title is level 1, large bullet level 2, small bullet level 3, large body text level 4, small body text level 5.</a:t>
              </a:r>
            </a:p>
            <a:p>
              <a:r>
                <a:rPr lang="en-GB" sz="1100" b="1" dirty="0">
                  <a:latin typeface="Roboto Condensed Medium" panose="02000000000000000000" pitchFamily="2" charset="0"/>
                </a:rPr>
                <a:t>To change text level:</a:t>
              </a:r>
            </a:p>
            <a:p>
              <a:pPr marL="171450" indent="-171450">
                <a:buFont typeface="Arial" panose="020B0604020202020204" pitchFamily="34" charset="0"/>
                <a:buChar char="•"/>
              </a:pPr>
              <a:r>
                <a:rPr lang="en-GB" sz="1100" dirty="0"/>
                <a:t>Use the “Increase/Decrease List Level” buttons from the ribbon</a:t>
              </a:r>
            </a:p>
            <a:p>
              <a:pPr marL="171450" indent="-171450">
                <a:buFont typeface="Arial" panose="020B0604020202020204" pitchFamily="34" charset="0"/>
                <a:buChar char="•"/>
              </a:pPr>
              <a:r>
                <a:rPr lang="en-GB" sz="1100" dirty="0"/>
                <a:t>These are located under “Paragraph” and look like this</a:t>
              </a:r>
              <a:br>
                <a:rPr lang="en-GB" sz="1100" dirty="0"/>
              </a:br>
              <a:endParaRPr lang="en-GB" sz="1100" dirty="0"/>
            </a:p>
          </p:txBody>
        </p:sp>
        <p:pic>
          <p:nvPicPr>
            <p:cNvPr id="12" name="Picture 11">
              <a:extLst>
                <a:ext uri="{FF2B5EF4-FFF2-40B4-BE49-F238E27FC236}">
                  <a16:creationId xmlns:a16="http://schemas.microsoft.com/office/drawing/2014/main" id="{13995C00-CDD7-D81C-F120-F581C811B4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76694" y="-453340"/>
              <a:ext cx="689216" cy="327378"/>
            </a:xfrm>
            <a:prstGeom prst="rect">
              <a:avLst/>
            </a:prstGeom>
            <a:grpFill/>
          </p:spPr>
        </p:pic>
      </p:grpSp>
    </p:spTree>
    <p:extLst>
      <p:ext uri="{BB962C8B-B14F-4D97-AF65-F5344CB8AC3E}">
        <p14:creationId xmlns:p14="http://schemas.microsoft.com/office/powerpoint/2010/main" val="129701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1C9C84-0B79-F984-89F1-F59786B9E15C}"/>
              </a:ext>
            </a:extLst>
          </p:cNvPr>
          <p:cNvSpPr>
            <a:spLocks noGrp="1"/>
          </p:cNvSpPr>
          <p:nvPr>
            <p:ph type="title"/>
          </p:nvPr>
        </p:nvSpPr>
        <p:spPr>
          <a:xfrm>
            <a:off x="501650" y="425450"/>
            <a:ext cx="10515600" cy="553998"/>
          </a:xfrm>
          <a:prstGeom prst="rect">
            <a:avLst/>
          </a:prstGeom>
        </p:spPr>
        <p:txBody>
          <a:bodyPr vert="horz" lIns="0" tIns="0" rIns="0" bIns="0" rtlCol="0" anchor="t" anchorCtr="0">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66A8671-28FE-E2A0-77F3-DA348DD4218C}"/>
              </a:ext>
            </a:extLst>
          </p:cNvPr>
          <p:cNvSpPr>
            <a:spLocks noGrp="1"/>
          </p:cNvSpPr>
          <p:nvPr>
            <p:ph type="body" idx="1"/>
          </p:nvPr>
        </p:nvSpPr>
        <p:spPr>
          <a:xfrm>
            <a:off x="501650" y="1730749"/>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E146BE3E-89D3-1795-DF48-8026C784A225}"/>
              </a:ext>
            </a:extLst>
          </p:cNvPr>
          <p:cNvSpPr>
            <a:spLocks noGrp="1"/>
          </p:cNvSpPr>
          <p:nvPr>
            <p:ph type="ftr" sz="quarter" idx="3"/>
          </p:nvPr>
        </p:nvSpPr>
        <p:spPr>
          <a:xfrm>
            <a:off x="907302" y="6436103"/>
            <a:ext cx="3372597" cy="153888"/>
          </a:xfrm>
          <a:prstGeom prst="rect">
            <a:avLst/>
          </a:prstGeom>
        </p:spPr>
        <p:txBody>
          <a:bodyPr vert="horz" wrap="square" lIns="0" tIns="0" rIns="0" bIns="0" rtlCol="0" anchor="ctr">
            <a:spAutoFit/>
          </a:bodyPr>
          <a:lstStyle>
            <a:lvl1pPr algn="l">
              <a:defRPr sz="1000">
                <a:solidFill>
                  <a:schemeClr val="tx1"/>
                </a:solidFill>
                <a:latin typeface="+mj-lt"/>
              </a:defRPr>
            </a:lvl1pPr>
          </a:lstStyle>
          <a:p>
            <a:r>
              <a:rPr lang="en-GB" dirty="0"/>
              <a:t>Totally plc FY22 Results Presentation </a:t>
            </a:r>
            <a:r>
              <a:rPr lang="en-GB" dirty="0">
                <a:latin typeface="+mn-lt"/>
              </a:rPr>
              <a:t>July 2022</a:t>
            </a:r>
          </a:p>
        </p:txBody>
      </p:sp>
      <p:sp>
        <p:nvSpPr>
          <p:cNvPr id="5" name="Slide Number Placeholder 4">
            <a:extLst>
              <a:ext uri="{FF2B5EF4-FFF2-40B4-BE49-F238E27FC236}">
                <a16:creationId xmlns:a16="http://schemas.microsoft.com/office/drawing/2014/main" id="{518D73A3-32A6-470C-744C-160C03508FBF}"/>
              </a:ext>
            </a:extLst>
          </p:cNvPr>
          <p:cNvSpPr>
            <a:spLocks noGrp="1"/>
          </p:cNvSpPr>
          <p:nvPr>
            <p:ph type="sldNum" sz="quarter" idx="4"/>
          </p:nvPr>
        </p:nvSpPr>
        <p:spPr>
          <a:xfrm>
            <a:off x="501650" y="6436103"/>
            <a:ext cx="336550" cy="153888"/>
          </a:xfrm>
          <a:prstGeom prst="rect">
            <a:avLst/>
          </a:prstGeom>
        </p:spPr>
        <p:txBody>
          <a:bodyPr vert="horz" wrap="square" lIns="0" tIns="0" rIns="0" bIns="0" rtlCol="0" anchor="ctr">
            <a:spAutoFit/>
          </a:bodyPr>
          <a:lstStyle>
            <a:lvl1pPr algn="l">
              <a:defRPr sz="1000">
                <a:solidFill>
                  <a:schemeClr val="tx2"/>
                </a:solidFill>
                <a:latin typeface="+mj-lt"/>
              </a:defRPr>
            </a:lvl1pPr>
          </a:lstStyle>
          <a:p>
            <a:fld id="{DA2C6DD1-D9A8-4623-9A2B-24D0950BE4A0}" type="slidenum">
              <a:rPr lang="en-GB" smtClean="0"/>
              <a:pPr/>
              <a:t>‹#›</a:t>
            </a:fld>
            <a:endParaRPr lang="en-GB"/>
          </a:p>
        </p:txBody>
      </p:sp>
    </p:spTree>
    <p:extLst>
      <p:ext uri="{BB962C8B-B14F-4D97-AF65-F5344CB8AC3E}">
        <p14:creationId xmlns:p14="http://schemas.microsoft.com/office/powerpoint/2010/main" val="312897809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2" r:id="rId4"/>
    <p:sldLayoutId id="2147483653" r:id="rId5"/>
    <p:sldLayoutId id="2147483654" r:id="rId6"/>
    <p:sldLayoutId id="2147483651"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ts val="2400"/>
        </a:lnSpc>
        <a:spcBef>
          <a:spcPts val="600"/>
        </a:spcBef>
        <a:spcAft>
          <a:spcPts val="600"/>
        </a:spcAft>
        <a:buFont typeface="Arial" panose="020B0604020202020204" pitchFamily="34" charset="0"/>
        <a:buNone/>
        <a:defRPr sz="2400" kern="1200">
          <a:solidFill>
            <a:schemeClr val="tx2"/>
          </a:solidFill>
          <a:latin typeface="+mj-lt"/>
          <a:ea typeface="+mn-ea"/>
          <a:cs typeface="+mn-cs"/>
        </a:defRPr>
      </a:lvl1pPr>
      <a:lvl2pPr marL="228600" indent="-228600" algn="l" defTabSz="914400" rtl="0" eaLnBrk="1" latinLnBrk="0" hangingPunct="1">
        <a:lnSpc>
          <a:spcPts val="1900"/>
        </a:lnSpc>
        <a:spcBef>
          <a:spcPts val="0"/>
        </a:spcBef>
        <a:spcAft>
          <a:spcPts val="9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914400" rtl="0" eaLnBrk="1" latinLnBrk="0" hangingPunct="1">
        <a:lnSpc>
          <a:spcPts val="1400"/>
        </a:lnSpc>
        <a:spcBef>
          <a:spcPts val="0"/>
        </a:spcBef>
        <a:spcAft>
          <a:spcPts val="900"/>
        </a:spcAft>
        <a:buClr>
          <a:schemeClr val="tx2"/>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ts val="19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90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 userDrawn="1">
          <p15:clr>
            <a:srgbClr val="F26B43"/>
          </p15:clr>
        </p15:guide>
        <p15:guide id="2" pos="7362" userDrawn="1">
          <p15:clr>
            <a:srgbClr val="F26B43"/>
          </p15:clr>
        </p15:guide>
        <p15:guide id="3" orient="horz" pos="268" userDrawn="1">
          <p15:clr>
            <a:srgbClr val="F26B43"/>
          </p15:clr>
        </p15:guide>
        <p15:guide id="4" orient="horz" pos="4048" userDrawn="1">
          <p15:clr>
            <a:srgbClr val="F26B43"/>
          </p15:clr>
        </p15:guide>
        <p15:guide id="5" orient="horz" pos="1088" userDrawn="1">
          <p15:clr>
            <a:srgbClr val="F26B43"/>
          </p15:clr>
        </p15:guide>
        <p15:guide id="6" pos="6904" userDrawn="1">
          <p15:clr>
            <a:srgbClr val="F26B43"/>
          </p15:clr>
        </p15:guide>
        <p15:guide id="7" pos="6776" userDrawn="1">
          <p15:clr>
            <a:srgbClr val="F26B43"/>
          </p15:clr>
        </p15:guide>
        <p15:guide id="8" pos="6298" userDrawn="1">
          <p15:clr>
            <a:srgbClr val="F26B43"/>
          </p15:clr>
        </p15:guide>
        <p15:guide id="9" pos="6175" userDrawn="1">
          <p15:clr>
            <a:srgbClr val="F26B43"/>
          </p15:clr>
        </p15:guide>
        <p15:guide id="10" pos="5705" userDrawn="1">
          <p15:clr>
            <a:srgbClr val="F26B43"/>
          </p15:clr>
        </p15:guide>
        <p15:guide id="11" pos="5578" userDrawn="1">
          <p15:clr>
            <a:srgbClr val="F26B43"/>
          </p15:clr>
        </p15:guide>
        <p15:guide id="12" pos="5104" userDrawn="1">
          <p15:clr>
            <a:srgbClr val="F26B43"/>
          </p15:clr>
        </p15:guide>
        <p15:guide id="13" pos="4981" userDrawn="1">
          <p15:clr>
            <a:srgbClr val="F26B43"/>
          </p15:clr>
        </p15:guide>
        <p15:guide id="14" pos="4506" userDrawn="1">
          <p15:clr>
            <a:srgbClr val="F26B43"/>
          </p15:clr>
        </p15:guide>
        <p15:guide id="15" pos="4384" userDrawn="1">
          <p15:clr>
            <a:srgbClr val="F26B43"/>
          </p15:clr>
        </p15:guide>
        <p15:guide id="16" pos="3909" userDrawn="1">
          <p15:clr>
            <a:srgbClr val="F26B43"/>
          </p15:clr>
        </p15:guide>
        <p15:guide id="17" pos="3782" userDrawn="1">
          <p15:clr>
            <a:srgbClr val="F26B43"/>
          </p15:clr>
        </p15:guide>
        <p15:guide id="18" pos="3308" userDrawn="1">
          <p15:clr>
            <a:srgbClr val="F26B43"/>
          </p15:clr>
        </p15:guide>
        <p15:guide id="19" pos="3182" userDrawn="1">
          <p15:clr>
            <a:srgbClr val="F26B43"/>
          </p15:clr>
        </p15:guide>
        <p15:guide id="20" pos="2711" userDrawn="1">
          <p15:clr>
            <a:srgbClr val="F26B43"/>
          </p15:clr>
        </p15:guide>
        <p15:guide id="21" pos="2588" userDrawn="1">
          <p15:clr>
            <a:srgbClr val="F26B43"/>
          </p15:clr>
        </p15:guide>
        <p15:guide id="22" pos="2113" userDrawn="1">
          <p15:clr>
            <a:srgbClr val="F26B43"/>
          </p15:clr>
        </p15:guide>
        <p15:guide id="23" pos="1986" userDrawn="1">
          <p15:clr>
            <a:srgbClr val="F26B43"/>
          </p15:clr>
        </p15:guide>
        <p15:guide id="24" pos="1516" userDrawn="1">
          <p15:clr>
            <a:srgbClr val="F26B43"/>
          </p15:clr>
        </p15:guide>
        <p15:guide id="25" pos="1389" userDrawn="1">
          <p15:clr>
            <a:srgbClr val="F26B43"/>
          </p15:clr>
        </p15:guide>
        <p15:guide id="26" pos="915" userDrawn="1">
          <p15:clr>
            <a:srgbClr val="F26B43"/>
          </p15:clr>
        </p15:guide>
        <p15:guide id="27" pos="788" userDrawn="1">
          <p15:clr>
            <a:srgbClr val="F26B43"/>
          </p15:clr>
        </p15:guide>
        <p15:guide id="28" orient="horz" pos="22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482E-3E55-80F3-1EF6-E614EDD35437}"/>
              </a:ext>
            </a:extLst>
          </p:cNvPr>
          <p:cNvSpPr>
            <a:spLocks noGrp="1"/>
          </p:cNvSpPr>
          <p:nvPr>
            <p:ph type="title"/>
          </p:nvPr>
        </p:nvSpPr>
        <p:spPr/>
        <p:txBody>
          <a:bodyPr/>
          <a:lstStyle/>
          <a:p>
            <a:r>
              <a:rPr lang="en-GB" dirty="0"/>
              <a:t>Results for the six months ended 30 September 2022</a:t>
            </a:r>
          </a:p>
        </p:txBody>
      </p:sp>
    </p:spTree>
    <p:extLst>
      <p:ext uri="{BB962C8B-B14F-4D97-AF65-F5344CB8AC3E}">
        <p14:creationId xmlns:p14="http://schemas.microsoft.com/office/powerpoint/2010/main" val="347825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DAB9-1B79-C177-FBAE-98C254B5B4F1}"/>
              </a:ext>
            </a:extLst>
          </p:cNvPr>
          <p:cNvSpPr>
            <a:spLocks noGrp="1"/>
          </p:cNvSpPr>
          <p:nvPr>
            <p:ph type="title"/>
          </p:nvPr>
        </p:nvSpPr>
        <p:spPr/>
        <p:txBody>
          <a:bodyPr/>
          <a:lstStyle/>
          <a:p>
            <a:r>
              <a:rPr lang="en-GB" dirty="0"/>
              <a:t>Well-positioned for significant market opportunities</a:t>
            </a:r>
          </a:p>
        </p:txBody>
      </p:sp>
      <p:sp>
        <p:nvSpPr>
          <p:cNvPr id="4" name="Slide Number Placeholder 3">
            <a:extLst>
              <a:ext uri="{FF2B5EF4-FFF2-40B4-BE49-F238E27FC236}">
                <a16:creationId xmlns:a16="http://schemas.microsoft.com/office/drawing/2014/main" id="{28B5CC38-4252-8269-14D9-B32B543C8489}"/>
              </a:ext>
            </a:extLst>
          </p:cNvPr>
          <p:cNvSpPr>
            <a:spLocks noGrp="1"/>
          </p:cNvSpPr>
          <p:nvPr>
            <p:ph type="sldNum" sz="quarter" idx="11"/>
          </p:nvPr>
        </p:nvSpPr>
        <p:spPr/>
        <p:txBody>
          <a:bodyPr/>
          <a:lstStyle/>
          <a:p>
            <a:fld id="{DA2C6DD1-D9A8-4623-9A2B-24D0950BE4A0}" type="slidenum">
              <a:rPr lang="en-GB" smtClean="0"/>
              <a:pPr/>
              <a:t>10</a:t>
            </a:fld>
            <a:endParaRPr lang="en-GB" dirty="0"/>
          </a:p>
        </p:txBody>
      </p:sp>
      <p:sp>
        <p:nvSpPr>
          <p:cNvPr id="5" name="Text Placeholder 4">
            <a:extLst>
              <a:ext uri="{FF2B5EF4-FFF2-40B4-BE49-F238E27FC236}">
                <a16:creationId xmlns:a16="http://schemas.microsoft.com/office/drawing/2014/main" id="{6169C68E-5477-0DB0-381E-913F1AF95483}"/>
              </a:ext>
            </a:extLst>
          </p:cNvPr>
          <p:cNvSpPr>
            <a:spLocks noGrp="1"/>
          </p:cNvSpPr>
          <p:nvPr>
            <p:ph type="body" sz="quarter" idx="12"/>
          </p:nvPr>
        </p:nvSpPr>
        <p:spPr>
          <a:xfrm>
            <a:off x="501650" y="1506482"/>
            <a:ext cx="7738460" cy="4510088"/>
          </a:xfrm>
        </p:spPr>
        <p:txBody>
          <a:bodyPr/>
          <a:lstStyle/>
          <a:p>
            <a:pPr algn="just"/>
            <a:r>
              <a:rPr lang="en-GB" sz="1600" dirty="0"/>
              <a:t>Scale of opportunity remains significant:</a:t>
            </a:r>
            <a:r>
              <a:rPr lang="en-GB" sz="1600" dirty="0">
                <a:solidFill>
                  <a:schemeClr val="tx2"/>
                </a:solidFill>
              </a:rPr>
              <a:t> </a:t>
            </a:r>
          </a:p>
          <a:p>
            <a:pPr marL="536575" lvl="2" indent="-263525">
              <a:lnSpc>
                <a:spcPts val="2000"/>
              </a:lnSpc>
            </a:pPr>
            <a:r>
              <a:rPr lang="en-GB" sz="1600" dirty="0">
                <a:solidFill>
                  <a:schemeClr val="tx2"/>
                </a:solidFill>
              </a:rPr>
              <a:t>Continuing increases in demand for urgent care services</a:t>
            </a:r>
          </a:p>
          <a:p>
            <a:pPr marL="536575" lvl="2" indent="-263525">
              <a:lnSpc>
                <a:spcPts val="2000"/>
              </a:lnSpc>
            </a:pPr>
            <a:r>
              <a:rPr lang="en-GB" sz="1600" dirty="0">
                <a:solidFill>
                  <a:schemeClr val="tx2"/>
                </a:solidFill>
              </a:rPr>
              <a:t>Record number of patients waiting to be treated</a:t>
            </a:r>
          </a:p>
          <a:p>
            <a:pPr marL="536575" lvl="2" indent="-263525">
              <a:lnSpc>
                <a:spcPts val="2000"/>
              </a:lnSpc>
            </a:pPr>
            <a:r>
              <a:rPr lang="en-GB" sz="1600" dirty="0">
                <a:solidFill>
                  <a:schemeClr val="tx2"/>
                </a:solidFill>
              </a:rPr>
              <a:t>Renewed focus on corporate wellbeing</a:t>
            </a:r>
            <a:endParaRPr lang="en-GB" sz="1600" dirty="0">
              <a:latin typeface="+mn-lt"/>
            </a:endParaRPr>
          </a:p>
          <a:p>
            <a:pPr algn="just"/>
            <a:r>
              <a:rPr lang="en-GB" sz="1600" dirty="0"/>
              <a:t>Well-positioned to play a role in the healthcare recovery</a:t>
            </a:r>
          </a:p>
          <a:p>
            <a:pPr marL="536575" lvl="2" indent="-263525">
              <a:lnSpc>
                <a:spcPts val="2000"/>
              </a:lnSpc>
            </a:pPr>
            <a:r>
              <a:rPr lang="en-GB" sz="1600" dirty="0">
                <a:solidFill>
                  <a:schemeClr val="tx2"/>
                </a:solidFill>
              </a:rPr>
              <a:t>Proven that we can deliver quality patient care and maintain GOOD ratings on all CQC registered services whilst services are under pressure </a:t>
            </a:r>
          </a:p>
          <a:p>
            <a:pPr marL="536575" lvl="2" indent="-263525">
              <a:lnSpc>
                <a:spcPts val="2000"/>
              </a:lnSpc>
            </a:pPr>
            <a:r>
              <a:rPr lang="en-GB" sz="1600" dirty="0">
                <a:solidFill>
                  <a:schemeClr val="tx2"/>
                </a:solidFill>
              </a:rPr>
              <a:t>Invested significantly to ensure growth trajectory is underpinned with robust systems and processes, and ability to provide capacity to support service pressures</a:t>
            </a:r>
          </a:p>
          <a:p>
            <a:pPr marL="536575" lvl="2" indent="-263525">
              <a:lnSpc>
                <a:spcPts val="2000"/>
              </a:lnSpc>
            </a:pPr>
            <a:r>
              <a:rPr lang="en-GB" sz="1600" dirty="0">
                <a:solidFill>
                  <a:schemeClr val="tx2"/>
                </a:solidFill>
              </a:rPr>
              <a:t>Pioneer’s well-established recruitment model somewhat protects it from the wider challenges of recruitment faced elsewhere</a:t>
            </a:r>
          </a:p>
          <a:p>
            <a:pPr marL="536575" lvl="2" indent="-263525">
              <a:lnSpc>
                <a:spcPts val="2000"/>
              </a:lnSpc>
            </a:pPr>
            <a:r>
              <a:rPr lang="en-GB" sz="1600" dirty="0">
                <a:solidFill>
                  <a:schemeClr val="tx2"/>
                </a:solidFill>
              </a:rPr>
              <a:t>Continue to seek out and identify new opportunities to drive efficiencies as part of our business-as-usual cost management processes</a:t>
            </a:r>
          </a:p>
        </p:txBody>
      </p:sp>
      <p:sp>
        <p:nvSpPr>
          <p:cNvPr id="7" name="Footer Placeholder 2">
            <a:extLst>
              <a:ext uri="{FF2B5EF4-FFF2-40B4-BE49-F238E27FC236}">
                <a16:creationId xmlns:a16="http://schemas.microsoft.com/office/drawing/2014/main" id="{3D3AD158-83A9-4DE4-AE0B-AA34A6ED26D4}"/>
              </a:ext>
            </a:extLst>
          </p:cNvPr>
          <p:cNvSpPr>
            <a:spLocks noGrp="1"/>
          </p:cNvSpPr>
          <p:nvPr>
            <p:ph type="ftr" sz="quarter" idx="10"/>
          </p:nvPr>
        </p:nvSpPr>
        <p:spPr>
          <a:xfrm>
            <a:off x="907302" y="6436103"/>
            <a:ext cx="3372597" cy="153888"/>
          </a:xfrm>
        </p:spPr>
        <p:txBody>
          <a:bodyPr/>
          <a:lstStyle/>
          <a:p>
            <a:r>
              <a:rPr lang="en-GB" dirty="0">
                <a:solidFill>
                  <a:schemeClr val="tx2"/>
                </a:solidFill>
              </a:rPr>
              <a:t>Totally plc HY23 Results </a:t>
            </a:r>
            <a:r>
              <a:rPr lang="en-GB" dirty="0">
                <a:solidFill>
                  <a:schemeClr val="tx2"/>
                </a:solidFill>
                <a:latin typeface="+mn-lt"/>
              </a:rPr>
              <a:t>November 2022</a:t>
            </a:r>
          </a:p>
        </p:txBody>
      </p:sp>
    </p:spTree>
    <p:extLst>
      <p:ext uri="{BB962C8B-B14F-4D97-AF65-F5344CB8AC3E}">
        <p14:creationId xmlns:p14="http://schemas.microsoft.com/office/powerpoint/2010/main" val="364132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9515-9E5A-2395-C09B-0650F3C1B363}"/>
              </a:ext>
            </a:extLst>
          </p:cNvPr>
          <p:cNvSpPr>
            <a:spLocks noGrp="1"/>
          </p:cNvSpPr>
          <p:nvPr>
            <p:ph type="title"/>
          </p:nvPr>
        </p:nvSpPr>
        <p:spPr>
          <a:xfrm>
            <a:off x="484949" y="1447752"/>
            <a:ext cx="2667826" cy="730969"/>
          </a:xfrm>
        </p:spPr>
        <p:txBody>
          <a:bodyPr/>
          <a:lstStyle/>
          <a:p>
            <a:r>
              <a:rPr lang="en-GB" dirty="0"/>
              <a:t>Cardinal Square West</a:t>
            </a:r>
            <a:br>
              <a:rPr lang="en-GB" dirty="0"/>
            </a:br>
            <a:r>
              <a:rPr lang="en-GB" dirty="0"/>
              <a:t>10 Nottingham Road</a:t>
            </a:r>
            <a:br>
              <a:rPr lang="en-GB" dirty="0"/>
            </a:br>
            <a:r>
              <a:rPr lang="en-GB" dirty="0"/>
              <a:t>Derby, DE1 3QT</a:t>
            </a:r>
          </a:p>
        </p:txBody>
      </p:sp>
    </p:spTree>
    <p:extLst>
      <p:ext uri="{BB962C8B-B14F-4D97-AF65-F5344CB8AC3E}">
        <p14:creationId xmlns:p14="http://schemas.microsoft.com/office/powerpoint/2010/main" val="131845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3D9C-E765-1AB4-F644-708F5E55B644}"/>
              </a:ext>
            </a:extLst>
          </p:cNvPr>
          <p:cNvSpPr>
            <a:spLocks noGrp="1"/>
          </p:cNvSpPr>
          <p:nvPr>
            <p:ph type="title"/>
          </p:nvPr>
        </p:nvSpPr>
        <p:spPr/>
        <p:txBody>
          <a:bodyPr/>
          <a:lstStyle/>
          <a:p>
            <a:r>
              <a:rPr lang="en-GB" dirty="0"/>
              <a:t>Disclaimer</a:t>
            </a:r>
          </a:p>
        </p:txBody>
      </p:sp>
      <p:sp>
        <p:nvSpPr>
          <p:cNvPr id="4" name="Slide Number Placeholder 3">
            <a:extLst>
              <a:ext uri="{FF2B5EF4-FFF2-40B4-BE49-F238E27FC236}">
                <a16:creationId xmlns:a16="http://schemas.microsoft.com/office/drawing/2014/main" id="{DBCDBA96-54DC-B83C-1FDC-EC5063EE7995}"/>
              </a:ext>
            </a:extLst>
          </p:cNvPr>
          <p:cNvSpPr>
            <a:spLocks noGrp="1"/>
          </p:cNvSpPr>
          <p:nvPr>
            <p:ph type="sldNum" sz="quarter" idx="11"/>
          </p:nvPr>
        </p:nvSpPr>
        <p:spPr/>
        <p:txBody>
          <a:bodyPr/>
          <a:lstStyle/>
          <a:p>
            <a:fld id="{DA2C6DD1-D9A8-4623-9A2B-24D0950BE4A0}" type="slidenum">
              <a:rPr lang="en-GB" smtClean="0"/>
              <a:pPr/>
              <a:t>2</a:t>
            </a:fld>
            <a:endParaRPr lang="en-GB" dirty="0"/>
          </a:p>
        </p:txBody>
      </p:sp>
      <p:sp>
        <p:nvSpPr>
          <p:cNvPr id="5" name="Text Placeholder 4">
            <a:extLst>
              <a:ext uri="{FF2B5EF4-FFF2-40B4-BE49-F238E27FC236}">
                <a16:creationId xmlns:a16="http://schemas.microsoft.com/office/drawing/2014/main" id="{B381155B-7DC1-B390-50E6-39BAC23A855D}"/>
              </a:ext>
            </a:extLst>
          </p:cNvPr>
          <p:cNvSpPr>
            <a:spLocks noGrp="1"/>
          </p:cNvSpPr>
          <p:nvPr>
            <p:ph type="body" sz="quarter" idx="12"/>
          </p:nvPr>
        </p:nvSpPr>
        <p:spPr>
          <a:xfrm>
            <a:off x="501650" y="989555"/>
            <a:ext cx="11185525" cy="5075745"/>
          </a:xfrm>
        </p:spPr>
        <p:txBody>
          <a:bodyPr numCol="2"/>
          <a:lstStyle/>
          <a:p>
            <a:pPr lvl="4">
              <a:lnSpc>
                <a:spcPts val="1200"/>
              </a:lnSpc>
              <a:spcAft>
                <a:spcPts val="400"/>
              </a:spcAft>
            </a:pPr>
            <a:r>
              <a:rPr lang="en-GB" sz="1000" dirty="0">
                <a:latin typeface="+mn-lt"/>
              </a:rPr>
              <a:t>The information contained in this document (“Presentation”) has been prepared by Totally plc (the “Company”). The Company is a UK company quoted on AIM, a market operated by London Stock Exchange plc. This Presentation has not been verified nor has it been approved by an authorised person in accordance with </a:t>
            </a:r>
            <a:br>
              <a:rPr lang="en-GB" sz="1000" dirty="0">
                <a:latin typeface="+mn-lt"/>
              </a:rPr>
            </a:br>
            <a:r>
              <a:rPr lang="en-GB" sz="1000" dirty="0">
                <a:latin typeface="+mn-lt"/>
              </a:rPr>
              <a:t>Section 21 of the Financial Services and Markets Act 2000 (as amended) (“FSMA”) and  therefore it is being provided for information purposes only. </a:t>
            </a:r>
          </a:p>
          <a:p>
            <a:pPr lvl="4">
              <a:lnSpc>
                <a:spcPts val="1200"/>
              </a:lnSpc>
              <a:spcAft>
                <a:spcPts val="400"/>
              </a:spcAft>
            </a:pPr>
            <a:r>
              <a:rPr lang="en-GB" sz="1000" dirty="0">
                <a:latin typeface="+mn-lt"/>
              </a:rPr>
              <a:t>Allenby Capital Limited (“Allenby Capital”), which is authorised and regulated by the Financial Conduct </a:t>
            </a:r>
            <a:br>
              <a:rPr lang="en-GB" sz="1000" dirty="0">
                <a:latin typeface="+mn-lt"/>
              </a:rPr>
            </a:br>
            <a:r>
              <a:rPr lang="en-GB" sz="1000" dirty="0">
                <a:latin typeface="+mn-lt"/>
              </a:rPr>
              <a:t>Authority, is acting as the nominated adviser and joint broker to the Company. Canaccord Genuity Limited (“Canaccord”), which is authorised and regulated by the Financial Conduct Authority, is acting as joint broker </a:t>
            </a:r>
            <a:br>
              <a:rPr lang="en-GB" sz="1000" dirty="0">
                <a:latin typeface="+mn-lt"/>
              </a:rPr>
            </a:br>
            <a:r>
              <a:rPr lang="en-GB" sz="1000" dirty="0">
                <a:latin typeface="+mn-lt"/>
              </a:rPr>
              <a:t>to the Company. Accordingly, the recipients should note that Allenby Capital and Canaccord are neither advising nor treating as a client any other person and will not be responsible to anyone other than the Company for providing the protections afforded to clients of Allenby Capital and Canaccord nor for providing advice in </a:t>
            </a:r>
            <a:br>
              <a:rPr lang="en-GB" sz="1000" dirty="0">
                <a:latin typeface="+mn-lt"/>
              </a:rPr>
            </a:br>
            <a:r>
              <a:rPr lang="en-GB" sz="1000" dirty="0">
                <a:latin typeface="+mn-lt"/>
              </a:rPr>
              <a:t>relation to the matters contained in this Presentation. </a:t>
            </a:r>
          </a:p>
          <a:p>
            <a:pPr lvl="4">
              <a:lnSpc>
                <a:spcPts val="1200"/>
              </a:lnSpc>
              <a:spcAft>
                <a:spcPts val="400"/>
              </a:spcAft>
            </a:pPr>
            <a:r>
              <a:rPr lang="en-GB" sz="1000" dirty="0">
                <a:latin typeface="+mn-lt"/>
              </a:rPr>
              <a:t>While the information contained herein has been prepared in good faith, neither the Company nor </a:t>
            </a:r>
            <a:br>
              <a:rPr lang="en-GB" sz="1000" dirty="0">
                <a:latin typeface="+mn-lt"/>
              </a:rPr>
            </a:br>
            <a:r>
              <a:rPr lang="en-GB" sz="1000" dirty="0">
                <a:latin typeface="+mn-lt"/>
              </a:rPr>
              <a:t>any of its directors, officers, agents, employees or advisers give, have given or have authority to give, </a:t>
            </a:r>
            <a:br>
              <a:rPr lang="en-GB" sz="1000" dirty="0">
                <a:latin typeface="+mn-lt"/>
              </a:rPr>
            </a:br>
            <a:r>
              <a:rPr lang="en-GB" sz="1000" dirty="0">
                <a:latin typeface="+mn-lt"/>
              </a:rPr>
              <a:t>any representations or warranties (express or implied) as to, or in relation to, the accuracy, reliability or completeness of the information in this Presentation, or any revision thereof, or of any other written or oral information made or to be made available to any interested party or its advisers (all such information being referred to as “Information”) and liability therefore is expressly disclaimed. Accordingly, neither the Company </a:t>
            </a:r>
            <a:br>
              <a:rPr lang="en-GB" sz="1000" dirty="0">
                <a:latin typeface="+mn-lt"/>
              </a:rPr>
            </a:br>
            <a:r>
              <a:rPr lang="en-GB" sz="1000" dirty="0">
                <a:latin typeface="+mn-lt"/>
              </a:rPr>
              <a:t>nor any of its directors, officers, agents, employees or advisers take any responsibility for, or will accept any liability whether direct or indirect, express or implied, contractual, tortious, statutory or otherwise, in respect of, the accuracy or completeness of the Information or for any of the opinions contained herein or for any errors, omissions or misstatements or for any loss, howsoever arising, from the use of this Presentation. </a:t>
            </a:r>
          </a:p>
          <a:p>
            <a:pPr lvl="4">
              <a:lnSpc>
                <a:spcPts val="1200"/>
              </a:lnSpc>
              <a:spcAft>
                <a:spcPts val="400"/>
              </a:spcAft>
            </a:pPr>
            <a:r>
              <a:rPr lang="en-GB" sz="1000" dirty="0">
                <a:latin typeface="+mn-lt"/>
              </a:rPr>
              <a:t>The views of the Company’s management/directors and/or its partners set out in this document could </a:t>
            </a:r>
            <a:br>
              <a:rPr lang="en-GB" sz="1000" dirty="0">
                <a:latin typeface="+mn-lt"/>
              </a:rPr>
            </a:br>
            <a:r>
              <a:rPr lang="en-GB" sz="1000" dirty="0">
                <a:latin typeface="+mn-lt"/>
              </a:rPr>
              <a:t>ultimately prove to be incorrect. No warranty, express or implied, is given by the presentation of these figures </a:t>
            </a:r>
            <a:br>
              <a:rPr lang="en-GB" sz="1000" dirty="0">
                <a:latin typeface="+mn-lt"/>
              </a:rPr>
            </a:br>
            <a:r>
              <a:rPr lang="en-GB" sz="1000" dirty="0">
                <a:latin typeface="+mn-lt"/>
              </a:rPr>
              <a:t>here and investors should place no reliance on the Company’s estimates cited in this document. </a:t>
            </a:r>
          </a:p>
          <a:p>
            <a:pPr lvl="4">
              <a:lnSpc>
                <a:spcPts val="1200"/>
              </a:lnSpc>
              <a:spcAft>
                <a:spcPts val="400"/>
              </a:spcAft>
            </a:pPr>
            <a:r>
              <a:rPr lang="en-GB" sz="1000" dirty="0">
                <a:latin typeface="+mn-lt"/>
              </a:rPr>
              <a:t>This Presentation may contain “forward-looking statements” that involve substantial risks and uncertainties, </a:t>
            </a:r>
            <a:br>
              <a:rPr lang="en-GB" sz="1000" dirty="0">
                <a:latin typeface="+mn-lt"/>
              </a:rPr>
            </a:br>
            <a:r>
              <a:rPr lang="en-GB" sz="1000" dirty="0">
                <a:latin typeface="+mn-lt"/>
              </a:rPr>
              <a:t>and actual results and developments may differ materially from those expressed or implied by these statements. These forward-looking statements are statements regarding the Company’s intentions, beliefs or current expectations concerning, among other things, the Company’s results of operations, performance, financial condition, prospects, growth, strategies and the industry in which the Company operates. By their nature, </a:t>
            </a:r>
            <a:br>
              <a:rPr lang="en-GB" sz="1000" dirty="0">
                <a:latin typeface="+mn-lt"/>
              </a:rPr>
            </a:br>
            <a:r>
              <a:rPr lang="en-GB" sz="1000" dirty="0">
                <a:latin typeface="+mn-lt"/>
              </a:rPr>
              <a:t>forward-looking statements involve risks and uncertainties because they relate to events and depend on circumstances that may or may not occur in the future. These forward-looking statements speak only as of the date of this Presentation and the Company does not undertake any obligation to publicly release any revisions </a:t>
            </a:r>
            <a:br>
              <a:rPr lang="en-GB" sz="1000" dirty="0">
                <a:latin typeface="+mn-lt"/>
              </a:rPr>
            </a:br>
            <a:r>
              <a:rPr lang="en-GB" sz="1000" dirty="0">
                <a:latin typeface="+mn-lt"/>
              </a:rPr>
              <a:t>to these forward-looking statements to reflect events or circumstances after the date </a:t>
            </a:r>
            <a:br>
              <a:rPr lang="en-GB" sz="1000" dirty="0">
                <a:latin typeface="+mn-lt"/>
              </a:rPr>
            </a:br>
            <a:r>
              <a:rPr lang="en-GB" sz="1000" dirty="0">
                <a:latin typeface="+mn-lt"/>
              </a:rPr>
              <a:t>of this Presentation. </a:t>
            </a:r>
          </a:p>
          <a:p>
            <a:pPr lvl="4">
              <a:lnSpc>
                <a:spcPts val="1200"/>
              </a:lnSpc>
              <a:spcAft>
                <a:spcPts val="400"/>
              </a:spcAft>
            </a:pPr>
            <a:r>
              <a:rPr lang="en-GB" sz="1000" dirty="0">
                <a:latin typeface="+mn-lt"/>
              </a:rPr>
              <a:t>This Presentation should not be considered as the giving of investment advice by the Company or any of its directors, officers, agents, employees or advisers. In particular, this Presentation does not constitute or form part of any offer or invitation to subscribe for or purchase any securities and neither this Presentation nor anything contained herein shall form the basis of any contract or commitment whatsoever. No reliance may be placed for any purpose whatsoever on the information or opinions contained in these slides or the Presentation or on the completeness, accuracy or fairness thereof. In particular, any estimates or projections or opinions contained herein necessarily involve significant elements of subjective judgment, analysis and assumptions and each recipient should satisfy itself in relation to such matters.</a:t>
            </a:r>
          </a:p>
          <a:p>
            <a:pPr lvl="4">
              <a:lnSpc>
                <a:spcPts val="1200"/>
              </a:lnSpc>
              <a:spcAft>
                <a:spcPts val="400"/>
              </a:spcAft>
            </a:pPr>
            <a:r>
              <a:rPr lang="en-GB" sz="1000" dirty="0">
                <a:latin typeface="+mn-lt"/>
              </a:rPr>
              <a:t>Neither the issue of this Presentation nor any part of its contents is to be taken as any form of commitment on the part of the Company to proceed with any transaction and the right is reserved to terminate any discussions or negotiations with any prospective investors. In no circumstances will the Company be responsible for any costs, losses or expenses incurred in connection with any appraisal or investigation of the Company. In furnishing this Presentation, the Company does not undertake or agree to any obligation to provide the recipient with access to any additional information or to update this Presentation or to correct any inaccuracies in, or omissions from, </a:t>
            </a:r>
            <a:br>
              <a:rPr lang="en-GB" sz="1000" dirty="0">
                <a:latin typeface="+mn-lt"/>
              </a:rPr>
            </a:br>
            <a:r>
              <a:rPr lang="en-GB" sz="1000" dirty="0">
                <a:latin typeface="+mn-lt"/>
              </a:rPr>
              <a:t>this Presentation which may become apparent. </a:t>
            </a:r>
          </a:p>
          <a:p>
            <a:pPr lvl="4">
              <a:lnSpc>
                <a:spcPts val="1200"/>
              </a:lnSpc>
              <a:spcAft>
                <a:spcPts val="400"/>
              </a:spcAft>
            </a:pPr>
            <a:r>
              <a:rPr lang="en-GB" sz="1000" dirty="0">
                <a:latin typeface="+mn-lt"/>
              </a:rPr>
              <a:t>Neither this Presentation nor any copy of it may be (a) taken or transmitted into Australia, Canada, Japan, </a:t>
            </a:r>
            <a:br>
              <a:rPr lang="en-GB" sz="1000" dirty="0">
                <a:latin typeface="+mn-lt"/>
              </a:rPr>
            </a:br>
            <a:r>
              <a:rPr lang="en-GB" sz="1000" dirty="0">
                <a:latin typeface="+mn-lt"/>
              </a:rPr>
              <a:t>the Republic of South Africa or the United States of America (each a “Restricted Territory”), their territories or possessions; (b) distributed to any U.S. person (as defined in Regulation S under the United States Securities Act of 1933 (as amended)) or (c) distributed to any individual outside a Restricted Territory who is a resident thereof in any such case for the purpose of offer for sale or solicitation or invitation to buy or subscribe any securities or in the context where its distribution may be construed as such offer, solicitation or invitation, in any such case except in compliance with any applicable exemption. The distribution of this document in or to persons subject </a:t>
            </a:r>
            <a:br>
              <a:rPr lang="en-GB" sz="1000" dirty="0">
                <a:latin typeface="+mn-lt"/>
              </a:rPr>
            </a:br>
            <a:r>
              <a:rPr lang="en-GB" sz="1000" dirty="0">
                <a:latin typeface="+mn-lt"/>
              </a:rPr>
              <a:t>to other jurisdictions may be restricted by law and persons into whose possession this document comes should inform themselves about, and observe, any such restrictions. Any failure to comply with these restrictions may constitute a violation of the laws of the relevant jurisdiction. </a:t>
            </a:r>
          </a:p>
          <a:p>
            <a:pPr lvl="4">
              <a:lnSpc>
                <a:spcPts val="1200"/>
              </a:lnSpc>
              <a:spcAft>
                <a:spcPts val="400"/>
              </a:spcAft>
            </a:pPr>
            <a:endParaRPr lang="en-GB" sz="1000" dirty="0">
              <a:latin typeface="+mn-lt"/>
            </a:endParaRPr>
          </a:p>
        </p:txBody>
      </p:sp>
      <p:sp>
        <p:nvSpPr>
          <p:cNvPr id="6" name="Footer Placeholder 2">
            <a:extLst>
              <a:ext uri="{FF2B5EF4-FFF2-40B4-BE49-F238E27FC236}">
                <a16:creationId xmlns:a16="http://schemas.microsoft.com/office/drawing/2014/main" id="{2A0199F9-B1E9-5804-FDEB-42A69A89197D}"/>
              </a:ext>
            </a:extLst>
          </p:cNvPr>
          <p:cNvSpPr>
            <a:spLocks noGrp="1"/>
          </p:cNvSpPr>
          <p:nvPr>
            <p:ph type="ftr" sz="quarter" idx="10"/>
          </p:nvPr>
        </p:nvSpPr>
        <p:spPr>
          <a:xfrm>
            <a:off x="907302" y="6436103"/>
            <a:ext cx="3372597" cy="153888"/>
          </a:xfrm>
        </p:spPr>
        <p:txBody>
          <a:bodyPr/>
          <a:lstStyle/>
          <a:p>
            <a:r>
              <a:rPr lang="en-GB" dirty="0">
                <a:solidFill>
                  <a:schemeClr val="tx2"/>
                </a:solidFill>
              </a:rPr>
              <a:t>Totally plc HY23 Results </a:t>
            </a:r>
            <a:r>
              <a:rPr lang="en-GB" dirty="0">
                <a:solidFill>
                  <a:schemeClr val="tx2"/>
                </a:solidFill>
                <a:latin typeface="+mn-lt"/>
              </a:rPr>
              <a:t>November 2022</a:t>
            </a:r>
          </a:p>
        </p:txBody>
      </p:sp>
    </p:spTree>
    <p:extLst>
      <p:ext uri="{BB962C8B-B14F-4D97-AF65-F5344CB8AC3E}">
        <p14:creationId xmlns:p14="http://schemas.microsoft.com/office/powerpoint/2010/main" val="126924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0004-94F2-0EF3-4A24-3D618FD1F3D1}"/>
              </a:ext>
            </a:extLst>
          </p:cNvPr>
          <p:cNvSpPr>
            <a:spLocks noGrp="1"/>
          </p:cNvSpPr>
          <p:nvPr>
            <p:ph type="title"/>
          </p:nvPr>
        </p:nvSpPr>
        <p:spPr>
          <a:xfrm>
            <a:off x="501650" y="425450"/>
            <a:ext cx="4549775" cy="553998"/>
          </a:xfrm>
        </p:spPr>
        <p:txBody>
          <a:bodyPr/>
          <a:lstStyle/>
          <a:p>
            <a:r>
              <a:rPr lang="en-GB" dirty="0"/>
              <a:t>Agenda</a:t>
            </a:r>
          </a:p>
        </p:txBody>
      </p:sp>
      <p:sp>
        <p:nvSpPr>
          <p:cNvPr id="4" name="Slide Number Placeholder 3">
            <a:extLst>
              <a:ext uri="{FF2B5EF4-FFF2-40B4-BE49-F238E27FC236}">
                <a16:creationId xmlns:a16="http://schemas.microsoft.com/office/drawing/2014/main" id="{AF7E6528-3331-ECBB-6BE2-35D4A22F412F}"/>
              </a:ext>
            </a:extLst>
          </p:cNvPr>
          <p:cNvSpPr>
            <a:spLocks noGrp="1"/>
          </p:cNvSpPr>
          <p:nvPr>
            <p:ph type="sldNum" sz="quarter" idx="11"/>
          </p:nvPr>
        </p:nvSpPr>
        <p:spPr/>
        <p:txBody>
          <a:bodyPr/>
          <a:lstStyle/>
          <a:p>
            <a:fld id="{DA2C6DD1-D9A8-4623-9A2B-24D0950BE4A0}" type="slidenum">
              <a:rPr lang="en-GB" smtClean="0"/>
              <a:pPr/>
              <a:t>3</a:t>
            </a:fld>
            <a:endParaRPr lang="en-GB" dirty="0"/>
          </a:p>
        </p:txBody>
      </p:sp>
      <p:sp>
        <p:nvSpPr>
          <p:cNvPr id="5" name="Text Placeholder 4">
            <a:extLst>
              <a:ext uri="{FF2B5EF4-FFF2-40B4-BE49-F238E27FC236}">
                <a16:creationId xmlns:a16="http://schemas.microsoft.com/office/drawing/2014/main" id="{AD81EBC7-723F-859E-B5B5-9C80F467D1BF}"/>
              </a:ext>
            </a:extLst>
          </p:cNvPr>
          <p:cNvSpPr>
            <a:spLocks noGrp="1"/>
          </p:cNvSpPr>
          <p:nvPr>
            <p:ph type="body" sz="quarter" idx="12"/>
          </p:nvPr>
        </p:nvSpPr>
        <p:spPr>
          <a:xfrm>
            <a:off x="501650" y="1727200"/>
            <a:ext cx="5594350" cy="4410075"/>
          </a:xfrm>
        </p:spPr>
        <p:txBody>
          <a:bodyPr/>
          <a:lstStyle/>
          <a:p>
            <a:r>
              <a:rPr lang="en-GB" dirty="0"/>
              <a:t>Results for 6 months ending                           30 September 2022</a:t>
            </a:r>
          </a:p>
          <a:p>
            <a:endParaRPr lang="en-GB" dirty="0"/>
          </a:p>
          <a:p>
            <a:pPr lvl="1">
              <a:lnSpc>
                <a:spcPts val="2300"/>
              </a:lnSpc>
            </a:pPr>
            <a:r>
              <a:rPr lang="en-GB" sz="2400" dirty="0">
                <a:solidFill>
                  <a:schemeClr val="tx2"/>
                </a:solidFill>
                <a:latin typeface="+mj-lt"/>
              </a:rPr>
              <a:t>Overview, </a:t>
            </a:r>
            <a:r>
              <a:rPr lang="en-GB" sz="2200" dirty="0">
                <a:solidFill>
                  <a:schemeClr val="tx2"/>
                </a:solidFill>
              </a:rPr>
              <a:t>Wendy Lawrence, CEO</a:t>
            </a:r>
          </a:p>
          <a:p>
            <a:pPr lvl="1">
              <a:lnSpc>
                <a:spcPts val="2300"/>
              </a:lnSpc>
            </a:pPr>
            <a:endParaRPr lang="en-GB" sz="2400" dirty="0">
              <a:solidFill>
                <a:schemeClr val="tx2"/>
              </a:solidFill>
              <a:latin typeface="+mj-lt"/>
            </a:endParaRPr>
          </a:p>
          <a:p>
            <a:pPr lvl="1">
              <a:lnSpc>
                <a:spcPts val="2300"/>
              </a:lnSpc>
            </a:pPr>
            <a:r>
              <a:rPr lang="en-GB" sz="2400" dirty="0">
                <a:solidFill>
                  <a:schemeClr val="tx2"/>
                </a:solidFill>
                <a:latin typeface="+mj-lt"/>
              </a:rPr>
              <a:t>Financial highlights, </a:t>
            </a:r>
            <a:r>
              <a:rPr lang="en-GB" sz="2200" dirty="0">
                <a:solidFill>
                  <a:schemeClr val="tx2"/>
                </a:solidFill>
              </a:rPr>
              <a:t>Lisa Barter, CFO</a:t>
            </a:r>
          </a:p>
          <a:p>
            <a:pPr lvl="1">
              <a:lnSpc>
                <a:spcPts val="2300"/>
              </a:lnSpc>
            </a:pPr>
            <a:endParaRPr lang="en-GB" sz="2400" dirty="0">
              <a:solidFill>
                <a:schemeClr val="tx2"/>
              </a:solidFill>
              <a:latin typeface="+mj-lt"/>
            </a:endParaRPr>
          </a:p>
          <a:p>
            <a:pPr lvl="1">
              <a:lnSpc>
                <a:spcPts val="2300"/>
              </a:lnSpc>
            </a:pPr>
            <a:r>
              <a:rPr lang="en-GB" sz="2400" dirty="0">
                <a:solidFill>
                  <a:schemeClr val="tx2"/>
                </a:solidFill>
                <a:latin typeface="+mj-lt"/>
              </a:rPr>
              <a:t>Operational update, </a:t>
            </a:r>
            <a:r>
              <a:rPr lang="en-GB" sz="2200" dirty="0">
                <a:solidFill>
                  <a:schemeClr val="tx2"/>
                </a:solidFill>
              </a:rPr>
              <a:t>Wendy Lawrence, CEO</a:t>
            </a:r>
          </a:p>
        </p:txBody>
      </p:sp>
      <p:sp>
        <p:nvSpPr>
          <p:cNvPr id="9" name="TextBox 8">
            <a:extLst>
              <a:ext uri="{FF2B5EF4-FFF2-40B4-BE49-F238E27FC236}">
                <a16:creationId xmlns:a16="http://schemas.microsoft.com/office/drawing/2014/main" id="{5B8012DE-0755-C2ED-CD1B-4F0E6592D471}"/>
              </a:ext>
            </a:extLst>
          </p:cNvPr>
          <p:cNvSpPr txBox="1"/>
          <p:nvPr/>
        </p:nvSpPr>
        <p:spPr>
          <a:xfrm>
            <a:off x="4615183" y="-1419902"/>
            <a:ext cx="3601156" cy="938719"/>
          </a:xfrm>
          <a:prstGeom prst="rect">
            <a:avLst/>
          </a:prstGeom>
          <a:solidFill>
            <a:schemeClr val="bg2"/>
          </a:solidFill>
        </p:spPr>
        <p:txBody>
          <a:bodyPr wrap="square" rtlCol="0">
            <a:spAutoFit/>
          </a:bodyPr>
          <a:lstStyle/>
          <a:p>
            <a:r>
              <a:rPr lang="en-GB" sz="1100" b="1" dirty="0">
                <a:latin typeface="Roboto Condensed Medium" panose="02000000000000000000" pitchFamily="2" charset="0"/>
              </a:rPr>
              <a:t>To change Image:</a:t>
            </a:r>
          </a:p>
          <a:p>
            <a:pPr marL="171450" indent="-171450">
              <a:buFont typeface="Arial" panose="020B0604020202020204" pitchFamily="34" charset="0"/>
              <a:buChar char="•"/>
            </a:pPr>
            <a:r>
              <a:rPr lang="en-GB" sz="1100" dirty="0"/>
              <a:t>Click on the image</a:t>
            </a:r>
          </a:p>
          <a:p>
            <a:pPr marL="171450" indent="-171450">
              <a:buFont typeface="Arial" panose="020B0604020202020204" pitchFamily="34" charset="0"/>
              <a:buChar char="•"/>
            </a:pPr>
            <a:r>
              <a:rPr lang="en-GB" sz="1100" dirty="0"/>
              <a:t>Right hand click and select change picture</a:t>
            </a:r>
          </a:p>
          <a:p>
            <a:pPr marL="171450" indent="-171450">
              <a:buFont typeface="Arial" panose="020B0604020202020204" pitchFamily="34" charset="0"/>
              <a:buChar char="•"/>
            </a:pPr>
            <a:r>
              <a:rPr lang="en-GB" sz="1100" dirty="0"/>
              <a:t>To adjust crop – select image and click on Picture format</a:t>
            </a:r>
          </a:p>
          <a:p>
            <a:pPr marL="171450" indent="-171450">
              <a:buFont typeface="Arial" panose="020B0604020202020204" pitchFamily="34" charset="0"/>
              <a:buChar char="•"/>
            </a:pPr>
            <a:r>
              <a:rPr lang="en-GB" sz="1100" dirty="0"/>
              <a:t>Go to Crop and adjust to your preference</a:t>
            </a:r>
          </a:p>
        </p:txBody>
      </p:sp>
      <p:pic>
        <p:nvPicPr>
          <p:cNvPr id="6" name="Picture 5">
            <a:extLst>
              <a:ext uri="{FF2B5EF4-FFF2-40B4-BE49-F238E27FC236}">
                <a16:creationId xmlns:a16="http://schemas.microsoft.com/office/drawing/2014/main" id="{6D9A6A1E-B613-490D-920F-7B7AD9A66575}"/>
              </a:ext>
            </a:extLst>
          </p:cNvPr>
          <p:cNvPicPr>
            <a:picLocks noChangeAspect="1"/>
          </p:cNvPicPr>
          <p:nvPr/>
        </p:nvPicPr>
        <p:blipFill rotWithShape="1">
          <a:blip r:embed="rId2">
            <a:extLst>
              <a:ext uri="{28A0092B-C50C-407E-A947-70E740481C1C}">
                <a14:useLocalDpi xmlns:a14="http://schemas.microsoft.com/office/drawing/2010/main" val="0"/>
              </a:ext>
            </a:extLst>
          </a:blip>
          <a:srcRect l="15225" r="26783"/>
          <a:stretch/>
        </p:blipFill>
        <p:spPr>
          <a:xfrm>
            <a:off x="6232635" y="0"/>
            <a:ext cx="5959365" cy="6858000"/>
          </a:xfrm>
          <a:prstGeom prst="rect">
            <a:avLst/>
          </a:prstGeom>
        </p:spPr>
      </p:pic>
      <p:sp>
        <p:nvSpPr>
          <p:cNvPr id="8" name="Footer Placeholder 2">
            <a:extLst>
              <a:ext uri="{FF2B5EF4-FFF2-40B4-BE49-F238E27FC236}">
                <a16:creationId xmlns:a16="http://schemas.microsoft.com/office/drawing/2014/main" id="{EA406257-9D2D-4317-9BE4-078765389FEC}"/>
              </a:ext>
            </a:extLst>
          </p:cNvPr>
          <p:cNvSpPr>
            <a:spLocks noGrp="1"/>
          </p:cNvSpPr>
          <p:nvPr>
            <p:ph type="ftr" sz="quarter" idx="10"/>
          </p:nvPr>
        </p:nvSpPr>
        <p:spPr>
          <a:xfrm>
            <a:off x="907302" y="6436103"/>
            <a:ext cx="3372597" cy="153888"/>
          </a:xfrm>
        </p:spPr>
        <p:txBody>
          <a:bodyPr/>
          <a:lstStyle/>
          <a:p>
            <a:r>
              <a:rPr lang="en-GB" dirty="0">
                <a:solidFill>
                  <a:schemeClr val="tx2"/>
                </a:solidFill>
              </a:rPr>
              <a:t>Totally plc HY23 Results </a:t>
            </a:r>
            <a:r>
              <a:rPr lang="en-GB" dirty="0">
                <a:solidFill>
                  <a:schemeClr val="tx2"/>
                </a:solidFill>
                <a:latin typeface="+mn-lt"/>
              </a:rPr>
              <a:t>November 2022</a:t>
            </a:r>
          </a:p>
        </p:txBody>
      </p:sp>
    </p:spTree>
    <p:extLst>
      <p:ext uri="{BB962C8B-B14F-4D97-AF65-F5344CB8AC3E}">
        <p14:creationId xmlns:p14="http://schemas.microsoft.com/office/powerpoint/2010/main" val="417973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A89F-43A8-411F-A6E0-5AEBC395875C}"/>
              </a:ext>
            </a:extLst>
          </p:cNvPr>
          <p:cNvSpPr>
            <a:spLocks noGrp="1"/>
          </p:cNvSpPr>
          <p:nvPr>
            <p:ph type="title"/>
          </p:nvPr>
        </p:nvSpPr>
        <p:spPr>
          <a:xfrm>
            <a:off x="501650" y="425450"/>
            <a:ext cx="10515600" cy="1107996"/>
          </a:xfrm>
        </p:spPr>
        <p:txBody>
          <a:bodyPr/>
          <a:lstStyle/>
          <a:p>
            <a:r>
              <a:rPr lang="en-GB" dirty="0">
                <a:effectLst/>
                <a:ea typeface="Times New Roman" panose="02020603050405020304" pitchFamily="18" charset="0"/>
              </a:rPr>
              <a:t>Continued progress, well-positioned for current and future opportunities</a:t>
            </a:r>
            <a:endParaRPr lang="en-GB" dirty="0"/>
          </a:p>
        </p:txBody>
      </p:sp>
      <p:sp>
        <p:nvSpPr>
          <p:cNvPr id="3" name="Slide Number Placeholder 2">
            <a:extLst>
              <a:ext uri="{FF2B5EF4-FFF2-40B4-BE49-F238E27FC236}">
                <a16:creationId xmlns:a16="http://schemas.microsoft.com/office/drawing/2014/main" id="{843139B5-A346-4D1D-A1FE-5D302EE9D55A}"/>
              </a:ext>
            </a:extLst>
          </p:cNvPr>
          <p:cNvSpPr>
            <a:spLocks noGrp="1"/>
          </p:cNvSpPr>
          <p:nvPr>
            <p:ph type="sldNum" sz="quarter" idx="11"/>
          </p:nvPr>
        </p:nvSpPr>
        <p:spPr/>
        <p:txBody>
          <a:bodyPr/>
          <a:lstStyle/>
          <a:p>
            <a:fld id="{DA2C6DD1-D9A8-4623-9A2B-24D0950BE4A0}" type="slidenum">
              <a:rPr lang="en-GB" smtClean="0"/>
              <a:pPr/>
              <a:t>4</a:t>
            </a:fld>
            <a:endParaRPr lang="en-GB" dirty="0"/>
          </a:p>
        </p:txBody>
      </p:sp>
      <p:sp>
        <p:nvSpPr>
          <p:cNvPr id="7" name="Rectangle 6">
            <a:extLst>
              <a:ext uri="{FF2B5EF4-FFF2-40B4-BE49-F238E27FC236}">
                <a16:creationId xmlns:a16="http://schemas.microsoft.com/office/drawing/2014/main" id="{66E8E935-04CC-4962-B2C1-FFC6E9DFF9EB}"/>
              </a:ext>
            </a:extLst>
          </p:cNvPr>
          <p:cNvSpPr/>
          <p:nvPr/>
        </p:nvSpPr>
        <p:spPr>
          <a:xfrm>
            <a:off x="501650" y="2087880"/>
            <a:ext cx="11188700" cy="955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latin typeface="+mj-lt"/>
              </a:rPr>
              <a:t>Continued growth in revenue and profit</a:t>
            </a:r>
          </a:p>
          <a:p>
            <a:pPr algn="ctr"/>
            <a:r>
              <a:rPr lang="en-GB" sz="1400" dirty="0">
                <a:solidFill>
                  <a:schemeClr val="accent6"/>
                </a:solidFill>
                <a:latin typeface="+mj-lt"/>
              </a:rPr>
              <a:t>Managing opportunities alongside challenges and growth </a:t>
            </a:r>
            <a:endParaRPr lang="en-GB" sz="1400" dirty="0">
              <a:solidFill>
                <a:schemeClr val="accent6"/>
              </a:solidFill>
            </a:endParaRPr>
          </a:p>
        </p:txBody>
      </p:sp>
      <p:sp>
        <p:nvSpPr>
          <p:cNvPr id="8" name="Rectangle 7">
            <a:extLst>
              <a:ext uri="{FF2B5EF4-FFF2-40B4-BE49-F238E27FC236}">
                <a16:creationId xmlns:a16="http://schemas.microsoft.com/office/drawing/2014/main" id="{3F280451-054A-4EA6-9FE2-3F8FDF3B1BC3}"/>
              </a:ext>
            </a:extLst>
          </p:cNvPr>
          <p:cNvSpPr/>
          <p:nvPr/>
        </p:nvSpPr>
        <p:spPr>
          <a:xfrm>
            <a:off x="501650" y="3439339"/>
            <a:ext cx="11188700" cy="955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latin typeface="+mj-lt"/>
              </a:rPr>
              <a:t>Delivered quality services to c.1.25 million patients</a:t>
            </a:r>
          </a:p>
        </p:txBody>
      </p:sp>
      <p:sp>
        <p:nvSpPr>
          <p:cNvPr id="9" name="Rectangle 8">
            <a:extLst>
              <a:ext uri="{FF2B5EF4-FFF2-40B4-BE49-F238E27FC236}">
                <a16:creationId xmlns:a16="http://schemas.microsoft.com/office/drawing/2014/main" id="{24264457-578D-4155-823D-CCD37115E741}"/>
              </a:ext>
            </a:extLst>
          </p:cNvPr>
          <p:cNvSpPr/>
          <p:nvPr/>
        </p:nvSpPr>
        <p:spPr>
          <a:xfrm>
            <a:off x="501650" y="4790798"/>
            <a:ext cx="11188700" cy="955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6"/>
                </a:solidFill>
                <a:latin typeface="+mj-lt"/>
              </a:rPr>
              <a:t>  </a:t>
            </a:r>
          </a:p>
          <a:p>
            <a:pPr algn="ctr"/>
            <a:r>
              <a:rPr lang="en-GB" sz="2400" dirty="0">
                <a:solidFill>
                  <a:schemeClr val="accent6"/>
                </a:solidFill>
                <a:latin typeface="+mj-lt"/>
              </a:rPr>
              <a:t>Growth opportunities for new business resuming</a:t>
            </a:r>
          </a:p>
          <a:p>
            <a:pPr algn="ctr"/>
            <a:r>
              <a:rPr lang="en-GB" sz="1400" dirty="0">
                <a:solidFill>
                  <a:schemeClr val="accent6"/>
                </a:solidFill>
                <a:latin typeface="+mj-lt"/>
              </a:rPr>
              <a:t>Via tenders, framework agreements, service resilience services and contract extensions</a:t>
            </a:r>
          </a:p>
          <a:p>
            <a:pPr algn="ctr"/>
            <a:endParaRPr lang="en-GB" sz="1400" dirty="0">
              <a:solidFill>
                <a:schemeClr val="accent6"/>
              </a:solidFill>
              <a:latin typeface="+mj-lt"/>
            </a:endParaRPr>
          </a:p>
        </p:txBody>
      </p:sp>
      <p:sp>
        <p:nvSpPr>
          <p:cNvPr id="10" name="Footer Placeholder 2">
            <a:extLst>
              <a:ext uri="{FF2B5EF4-FFF2-40B4-BE49-F238E27FC236}">
                <a16:creationId xmlns:a16="http://schemas.microsoft.com/office/drawing/2014/main" id="{83AF9FA5-9782-47E5-B4E5-E47EC26A2134}"/>
              </a:ext>
            </a:extLst>
          </p:cNvPr>
          <p:cNvSpPr>
            <a:spLocks noGrp="1"/>
          </p:cNvSpPr>
          <p:nvPr>
            <p:ph type="ftr" sz="quarter" idx="10"/>
          </p:nvPr>
        </p:nvSpPr>
        <p:spPr>
          <a:xfrm>
            <a:off x="907302" y="6436103"/>
            <a:ext cx="3372597" cy="153888"/>
          </a:xfrm>
        </p:spPr>
        <p:txBody>
          <a:bodyPr/>
          <a:lstStyle/>
          <a:p>
            <a:r>
              <a:rPr lang="en-GB" dirty="0">
                <a:solidFill>
                  <a:schemeClr val="tx2"/>
                </a:solidFill>
              </a:rPr>
              <a:t>Totally plc HY23 Results </a:t>
            </a:r>
            <a:r>
              <a:rPr lang="en-GB" dirty="0">
                <a:solidFill>
                  <a:schemeClr val="tx2"/>
                </a:solidFill>
                <a:latin typeface="+mn-lt"/>
              </a:rPr>
              <a:t>November 2022</a:t>
            </a:r>
          </a:p>
        </p:txBody>
      </p:sp>
    </p:spTree>
    <p:extLst>
      <p:ext uri="{BB962C8B-B14F-4D97-AF65-F5344CB8AC3E}">
        <p14:creationId xmlns:p14="http://schemas.microsoft.com/office/powerpoint/2010/main" val="70006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93D2-B946-DA24-E3EA-9373481842A4}"/>
              </a:ext>
            </a:extLst>
          </p:cNvPr>
          <p:cNvSpPr>
            <a:spLocks noGrp="1"/>
          </p:cNvSpPr>
          <p:nvPr>
            <p:ph type="title"/>
          </p:nvPr>
        </p:nvSpPr>
        <p:spPr>
          <a:xfrm>
            <a:off x="501651" y="2354656"/>
            <a:ext cx="6216864" cy="1384995"/>
          </a:xfrm>
        </p:spPr>
        <p:txBody>
          <a:bodyPr/>
          <a:lstStyle/>
          <a:p>
            <a:pPr>
              <a:lnSpc>
                <a:spcPts val="5400"/>
              </a:lnSpc>
            </a:pPr>
            <a:r>
              <a:rPr lang="en-GB" dirty="0"/>
              <a:t>Financial highlights</a:t>
            </a:r>
            <a:br>
              <a:rPr lang="en-GB" dirty="0"/>
            </a:br>
            <a:r>
              <a:rPr lang="en-GB" sz="4800" dirty="0">
                <a:latin typeface="+mn-lt"/>
              </a:rPr>
              <a:t>Lisa Barter, CFO</a:t>
            </a:r>
          </a:p>
        </p:txBody>
      </p:sp>
      <p:sp>
        <p:nvSpPr>
          <p:cNvPr id="4" name="Slide Number Placeholder 3">
            <a:extLst>
              <a:ext uri="{FF2B5EF4-FFF2-40B4-BE49-F238E27FC236}">
                <a16:creationId xmlns:a16="http://schemas.microsoft.com/office/drawing/2014/main" id="{130B1C77-938B-8C4A-EC19-A3468095042C}"/>
              </a:ext>
            </a:extLst>
          </p:cNvPr>
          <p:cNvSpPr>
            <a:spLocks noGrp="1"/>
          </p:cNvSpPr>
          <p:nvPr>
            <p:ph type="sldNum" sz="quarter" idx="11"/>
          </p:nvPr>
        </p:nvSpPr>
        <p:spPr/>
        <p:txBody>
          <a:bodyPr/>
          <a:lstStyle/>
          <a:p>
            <a:fld id="{DA2C6DD1-D9A8-4623-9A2B-24D0950BE4A0}" type="slidenum">
              <a:rPr lang="en-GB" smtClean="0"/>
              <a:pPr/>
              <a:t>5</a:t>
            </a:fld>
            <a:endParaRPr lang="en-GB" dirty="0"/>
          </a:p>
        </p:txBody>
      </p:sp>
      <p:sp>
        <p:nvSpPr>
          <p:cNvPr id="6" name="Footer Placeholder 2">
            <a:extLst>
              <a:ext uri="{FF2B5EF4-FFF2-40B4-BE49-F238E27FC236}">
                <a16:creationId xmlns:a16="http://schemas.microsoft.com/office/drawing/2014/main" id="{547850A4-22CB-4A21-9C41-C0C4288C53A5}"/>
              </a:ext>
            </a:extLst>
          </p:cNvPr>
          <p:cNvSpPr>
            <a:spLocks noGrp="1"/>
          </p:cNvSpPr>
          <p:nvPr>
            <p:ph type="ftr" sz="quarter" idx="10"/>
          </p:nvPr>
        </p:nvSpPr>
        <p:spPr>
          <a:xfrm>
            <a:off x="907302" y="6436103"/>
            <a:ext cx="3372597" cy="153888"/>
          </a:xfrm>
        </p:spPr>
        <p:txBody>
          <a:bodyPr/>
          <a:lstStyle/>
          <a:p>
            <a:r>
              <a:rPr lang="en-GB" dirty="0"/>
              <a:t>Totally plc HY23 Results </a:t>
            </a:r>
            <a:r>
              <a:rPr lang="en-GB" dirty="0">
                <a:latin typeface="+mn-lt"/>
              </a:rPr>
              <a:t>November 2022</a:t>
            </a:r>
          </a:p>
        </p:txBody>
      </p:sp>
    </p:spTree>
    <p:extLst>
      <p:ext uri="{BB962C8B-B14F-4D97-AF65-F5344CB8AC3E}">
        <p14:creationId xmlns:p14="http://schemas.microsoft.com/office/powerpoint/2010/main" val="217540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7BE2-6301-8571-7B51-6D6AFD33F38A}"/>
              </a:ext>
            </a:extLst>
          </p:cNvPr>
          <p:cNvSpPr>
            <a:spLocks noGrp="1"/>
          </p:cNvSpPr>
          <p:nvPr>
            <p:ph type="title"/>
          </p:nvPr>
        </p:nvSpPr>
        <p:spPr>
          <a:xfrm>
            <a:off x="501650" y="425450"/>
            <a:ext cx="10515600" cy="553998"/>
          </a:xfrm>
        </p:spPr>
        <p:txBody>
          <a:bodyPr/>
          <a:lstStyle/>
          <a:p>
            <a:r>
              <a:rPr lang="en-GB" dirty="0"/>
              <a:t>Further growth in revenue and profit    </a:t>
            </a:r>
            <a:endParaRPr lang="en-GB" dirty="0">
              <a:highlight>
                <a:srgbClr val="FFFF00"/>
              </a:highlight>
            </a:endParaRPr>
          </a:p>
        </p:txBody>
      </p:sp>
      <p:sp>
        <p:nvSpPr>
          <p:cNvPr id="4" name="Slide Number Placeholder 3">
            <a:extLst>
              <a:ext uri="{FF2B5EF4-FFF2-40B4-BE49-F238E27FC236}">
                <a16:creationId xmlns:a16="http://schemas.microsoft.com/office/drawing/2014/main" id="{A9E05931-5476-C0E4-3B65-81B0CDA2858F}"/>
              </a:ext>
            </a:extLst>
          </p:cNvPr>
          <p:cNvSpPr>
            <a:spLocks noGrp="1"/>
          </p:cNvSpPr>
          <p:nvPr>
            <p:ph type="sldNum" sz="quarter" idx="11"/>
          </p:nvPr>
        </p:nvSpPr>
        <p:spPr/>
        <p:txBody>
          <a:bodyPr/>
          <a:lstStyle/>
          <a:p>
            <a:fld id="{DA2C6DD1-D9A8-4623-9A2B-24D0950BE4A0}" type="slidenum">
              <a:rPr lang="en-GB" smtClean="0"/>
              <a:pPr/>
              <a:t>6</a:t>
            </a:fld>
            <a:endParaRPr lang="en-GB" dirty="0"/>
          </a:p>
        </p:txBody>
      </p:sp>
      <p:sp>
        <p:nvSpPr>
          <p:cNvPr id="5" name="Text Placeholder 4">
            <a:extLst>
              <a:ext uri="{FF2B5EF4-FFF2-40B4-BE49-F238E27FC236}">
                <a16:creationId xmlns:a16="http://schemas.microsoft.com/office/drawing/2014/main" id="{E0205FE4-EBE3-76BA-9667-FDFCF17DBB9A}"/>
              </a:ext>
            </a:extLst>
          </p:cNvPr>
          <p:cNvSpPr>
            <a:spLocks noGrp="1"/>
          </p:cNvSpPr>
          <p:nvPr>
            <p:ph type="body" sz="quarter" idx="12"/>
          </p:nvPr>
        </p:nvSpPr>
        <p:spPr>
          <a:xfrm>
            <a:off x="501650" y="1727200"/>
            <a:ext cx="7917136" cy="5669280"/>
          </a:xfrm>
        </p:spPr>
        <p:txBody>
          <a:bodyPr/>
          <a:lstStyle/>
          <a:p>
            <a:pPr marL="0" lvl="1" indent="0">
              <a:buNone/>
            </a:pPr>
            <a:endParaRPr lang="en-GB" dirty="0">
              <a:solidFill>
                <a:schemeClr val="tx2"/>
              </a:solidFill>
            </a:endParaRPr>
          </a:p>
          <a:p>
            <a:pPr marL="0" lvl="1" indent="0">
              <a:buNone/>
            </a:pPr>
            <a:r>
              <a:rPr lang="en-GB" dirty="0">
                <a:solidFill>
                  <a:schemeClr val="tx2"/>
                </a:solidFill>
              </a:rPr>
              <a:t>Performance in line with management expectations for revenue and earnings.</a:t>
            </a:r>
          </a:p>
          <a:p>
            <a:pPr lvl="1"/>
            <a:r>
              <a:rPr lang="en-GB" dirty="0">
                <a:solidFill>
                  <a:schemeClr val="tx2"/>
                </a:solidFill>
              </a:rPr>
              <a:t>Revenue up 14.1% at £70.3 million (H1 2022: £61.6 million)</a:t>
            </a:r>
          </a:p>
          <a:p>
            <a:pPr lvl="1"/>
            <a:r>
              <a:rPr lang="en-GB" dirty="0">
                <a:solidFill>
                  <a:schemeClr val="tx2"/>
                </a:solidFill>
              </a:rPr>
              <a:t>EBITDA increased at £3.4 million (H1 2022: £3.3 million)</a:t>
            </a:r>
          </a:p>
          <a:p>
            <a:pPr lvl="1"/>
            <a:r>
              <a:rPr lang="en-GB" dirty="0">
                <a:solidFill>
                  <a:schemeClr val="tx2"/>
                </a:solidFill>
              </a:rPr>
              <a:t>Profit before tax of £1.0 million (H1 2022: £0.9 million).</a:t>
            </a:r>
          </a:p>
          <a:p>
            <a:pPr lvl="1">
              <a:lnSpc>
                <a:spcPts val="2400"/>
              </a:lnSpc>
            </a:pPr>
            <a:r>
              <a:rPr lang="en-GB" sz="1600" dirty="0">
                <a:solidFill>
                  <a:schemeClr val="tx2"/>
                </a:solidFill>
              </a:rPr>
              <a:t>Cash at £7.4 million (31 March 2022: £15.3 million) reflecting impact of changes in working capital model and growth</a:t>
            </a:r>
          </a:p>
          <a:p>
            <a:pPr lvl="1">
              <a:lnSpc>
                <a:spcPts val="2400"/>
              </a:lnSpc>
            </a:pPr>
            <a:r>
              <a:rPr lang="en-GB" dirty="0">
                <a:solidFill>
                  <a:schemeClr val="tx2"/>
                </a:solidFill>
              </a:rPr>
              <a:t>No debt; £5 million RCF in place</a:t>
            </a:r>
          </a:p>
          <a:p>
            <a:pPr lvl="1">
              <a:lnSpc>
                <a:spcPts val="2400"/>
              </a:lnSpc>
            </a:pPr>
            <a:r>
              <a:rPr lang="en-GB" sz="1600" dirty="0">
                <a:solidFill>
                  <a:schemeClr val="tx2"/>
                </a:solidFill>
              </a:rPr>
              <a:t>Proposed interim dividend of 0.5p per share (H1 2022: 0.5p) to be paid in February 2023</a:t>
            </a:r>
          </a:p>
          <a:p>
            <a:pPr lvl="1">
              <a:lnSpc>
                <a:spcPts val="2400"/>
              </a:lnSpc>
            </a:pPr>
            <a:endParaRPr lang="en-GB" dirty="0">
              <a:solidFill>
                <a:schemeClr val="tx2"/>
              </a:solidFill>
            </a:endParaRPr>
          </a:p>
          <a:p>
            <a:endParaRPr lang="en-GB" dirty="0">
              <a:effectLst/>
            </a:endParaRPr>
          </a:p>
          <a:p>
            <a:pPr marL="0" lvl="1" indent="0">
              <a:lnSpc>
                <a:spcPts val="2400"/>
              </a:lnSpc>
              <a:buNone/>
            </a:pPr>
            <a:endParaRPr lang="en-GB" sz="1600" dirty="0">
              <a:solidFill>
                <a:schemeClr val="tx2"/>
              </a:solidFill>
            </a:endParaRPr>
          </a:p>
          <a:p>
            <a:pPr marL="0" lvl="1" indent="0">
              <a:buNone/>
            </a:pPr>
            <a:endParaRPr lang="en-GB" dirty="0">
              <a:solidFill>
                <a:srgbClr val="FF0000"/>
              </a:solidFill>
            </a:endParaRPr>
          </a:p>
        </p:txBody>
      </p:sp>
      <p:sp>
        <p:nvSpPr>
          <p:cNvPr id="24" name="Text Placeholder 23">
            <a:extLst>
              <a:ext uri="{FF2B5EF4-FFF2-40B4-BE49-F238E27FC236}">
                <a16:creationId xmlns:a16="http://schemas.microsoft.com/office/drawing/2014/main" id="{DE85BFFE-43A5-615F-609D-C6DEB5BBD16D}"/>
              </a:ext>
            </a:extLst>
          </p:cNvPr>
          <p:cNvSpPr>
            <a:spLocks noGrp="1"/>
          </p:cNvSpPr>
          <p:nvPr>
            <p:ph type="body" sz="quarter" idx="17"/>
          </p:nvPr>
        </p:nvSpPr>
        <p:spPr>
          <a:xfrm>
            <a:off x="9043322" y="1727200"/>
            <a:ext cx="2649537" cy="230832"/>
          </a:xfrm>
        </p:spPr>
        <p:txBody>
          <a:bodyPr/>
          <a:lstStyle/>
          <a:p>
            <a:r>
              <a:rPr lang="en-GB" dirty="0"/>
              <a:t>Revenue</a:t>
            </a:r>
          </a:p>
        </p:txBody>
      </p:sp>
      <p:sp>
        <p:nvSpPr>
          <p:cNvPr id="25" name="Text Placeholder 24">
            <a:extLst>
              <a:ext uri="{FF2B5EF4-FFF2-40B4-BE49-F238E27FC236}">
                <a16:creationId xmlns:a16="http://schemas.microsoft.com/office/drawing/2014/main" id="{EE742C5B-FA40-147C-F39B-40864F732AFE}"/>
              </a:ext>
            </a:extLst>
          </p:cNvPr>
          <p:cNvSpPr>
            <a:spLocks noGrp="1"/>
          </p:cNvSpPr>
          <p:nvPr>
            <p:ph type="body" sz="quarter" idx="18"/>
          </p:nvPr>
        </p:nvSpPr>
        <p:spPr>
          <a:xfrm>
            <a:off x="9043322" y="2001994"/>
            <a:ext cx="2649537" cy="339837"/>
          </a:xfrm>
        </p:spPr>
        <p:txBody>
          <a:bodyPr/>
          <a:lstStyle/>
          <a:p>
            <a:r>
              <a:rPr lang="en-GB" b="1" dirty="0">
                <a:latin typeface="Roboto Condensed Medium" panose="02000000000000000000" pitchFamily="2" charset="0"/>
                <a:ea typeface="Roboto Condensed Medium" panose="02000000000000000000" pitchFamily="2" charset="0"/>
              </a:rPr>
              <a:t>£70.3m </a:t>
            </a:r>
            <a:r>
              <a:rPr lang="en-GB" sz="1700" dirty="0"/>
              <a:t>+14.1%</a:t>
            </a:r>
          </a:p>
        </p:txBody>
      </p:sp>
      <p:sp>
        <p:nvSpPr>
          <p:cNvPr id="27" name="Text Placeholder 26">
            <a:extLst>
              <a:ext uri="{FF2B5EF4-FFF2-40B4-BE49-F238E27FC236}">
                <a16:creationId xmlns:a16="http://schemas.microsoft.com/office/drawing/2014/main" id="{2F445E28-4CD3-6A21-4845-42CFD6106BB5}"/>
              </a:ext>
            </a:extLst>
          </p:cNvPr>
          <p:cNvSpPr>
            <a:spLocks noGrp="1"/>
          </p:cNvSpPr>
          <p:nvPr>
            <p:ph type="body" sz="quarter" idx="20"/>
          </p:nvPr>
        </p:nvSpPr>
        <p:spPr>
          <a:xfrm>
            <a:off x="9056688" y="4081512"/>
            <a:ext cx="2649537" cy="230832"/>
          </a:xfrm>
        </p:spPr>
        <p:txBody>
          <a:bodyPr/>
          <a:lstStyle/>
          <a:p>
            <a:r>
              <a:rPr lang="en-GB" dirty="0"/>
              <a:t>Underlying EBITDA</a:t>
            </a:r>
          </a:p>
        </p:txBody>
      </p:sp>
      <p:sp>
        <p:nvSpPr>
          <p:cNvPr id="28" name="Text Placeholder 27">
            <a:extLst>
              <a:ext uri="{FF2B5EF4-FFF2-40B4-BE49-F238E27FC236}">
                <a16:creationId xmlns:a16="http://schemas.microsoft.com/office/drawing/2014/main" id="{1605279D-3A01-A66C-31D3-2226D5C1B532}"/>
              </a:ext>
            </a:extLst>
          </p:cNvPr>
          <p:cNvSpPr>
            <a:spLocks noGrp="1"/>
          </p:cNvSpPr>
          <p:nvPr>
            <p:ph type="body" sz="quarter" idx="21"/>
          </p:nvPr>
        </p:nvSpPr>
        <p:spPr>
          <a:xfrm>
            <a:off x="9056688" y="4356306"/>
            <a:ext cx="2649537" cy="339837"/>
          </a:xfrm>
        </p:spPr>
        <p:txBody>
          <a:bodyPr/>
          <a:lstStyle/>
          <a:p>
            <a:r>
              <a:rPr lang="en-GB" b="1" dirty="0">
                <a:latin typeface="Roboto Condensed Medium" panose="02000000000000000000" pitchFamily="2" charset="0"/>
                <a:ea typeface="Roboto Condensed Medium" panose="02000000000000000000" pitchFamily="2" charset="0"/>
              </a:rPr>
              <a:t>£3.4m </a:t>
            </a:r>
            <a:r>
              <a:rPr lang="en-GB" sz="1700" dirty="0"/>
              <a:t>+3.1%</a:t>
            </a:r>
          </a:p>
        </p:txBody>
      </p:sp>
      <p:graphicFrame>
        <p:nvGraphicFramePr>
          <p:cNvPr id="51" name="Chart Placeholder 50">
            <a:extLst>
              <a:ext uri="{FF2B5EF4-FFF2-40B4-BE49-F238E27FC236}">
                <a16:creationId xmlns:a16="http://schemas.microsoft.com/office/drawing/2014/main" id="{D72B1011-790C-C644-1233-9CF5B129024F}"/>
              </a:ext>
            </a:extLst>
          </p:cNvPr>
          <p:cNvGraphicFramePr>
            <a:graphicFrameLocks noGrp="1"/>
          </p:cNvGraphicFramePr>
          <p:nvPr>
            <p:ph type="chart" sz="quarter" idx="25"/>
          </p:nvPr>
        </p:nvGraphicFramePr>
        <p:xfrm>
          <a:off x="9043321" y="2219089"/>
          <a:ext cx="2235183" cy="17560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hart Placeholder 44">
            <a:extLst>
              <a:ext uri="{FF2B5EF4-FFF2-40B4-BE49-F238E27FC236}">
                <a16:creationId xmlns:a16="http://schemas.microsoft.com/office/drawing/2014/main" id="{A8D1F9FE-0CF3-B6FD-8FA6-A4D854C9BBF4}"/>
              </a:ext>
            </a:extLst>
          </p:cNvPr>
          <p:cNvGraphicFramePr>
            <a:graphicFrameLocks noGrp="1"/>
          </p:cNvGraphicFramePr>
          <p:nvPr>
            <p:ph type="chart" sz="quarter" idx="19"/>
            <p:extLst>
              <p:ext uri="{D42A27DB-BD31-4B8C-83A1-F6EECF244321}">
                <p14:modId xmlns:p14="http://schemas.microsoft.com/office/powerpoint/2010/main" val="3231033371"/>
              </p:ext>
            </p:extLst>
          </p:nvPr>
        </p:nvGraphicFramePr>
        <p:xfrm>
          <a:off x="9056687" y="4578724"/>
          <a:ext cx="2235183" cy="1756053"/>
        </p:xfrm>
        <a:graphic>
          <a:graphicData uri="http://schemas.openxmlformats.org/drawingml/2006/chart">
            <c:chart xmlns:c="http://schemas.openxmlformats.org/drawingml/2006/chart" xmlns:r="http://schemas.openxmlformats.org/officeDocument/2006/relationships" r:id="rId3"/>
          </a:graphicData>
        </a:graphic>
      </p:graphicFrame>
      <p:cxnSp>
        <p:nvCxnSpPr>
          <p:cNvPr id="53" name="Straight Connector 52">
            <a:extLst>
              <a:ext uri="{FF2B5EF4-FFF2-40B4-BE49-F238E27FC236}">
                <a16:creationId xmlns:a16="http://schemas.microsoft.com/office/drawing/2014/main" id="{1C60AFD6-DB8F-D2E7-217B-CD6467793E34}"/>
              </a:ext>
            </a:extLst>
          </p:cNvPr>
          <p:cNvCxnSpPr/>
          <p:nvPr/>
        </p:nvCxnSpPr>
        <p:spPr>
          <a:xfrm>
            <a:off x="8418786" y="1715662"/>
            <a:ext cx="0" cy="4518959"/>
          </a:xfrm>
          <a:prstGeom prst="line">
            <a:avLst/>
          </a:prstGeom>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FC85D693-E5C0-9404-94FF-A5E8AC719552}"/>
              </a:ext>
            </a:extLst>
          </p:cNvPr>
          <p:cNvSpPr txBox="1"/>
          <p:nvPr/>
        </p:nvSpPr>
        <p:spPr>
          <a:xfrm>
            <a:off x="4615183" y="-1604398"/>
            <a:ext cx="3601156" cy="1446550"/>
          </a:xfrm>
          <a:prstGeom prst="rect">
            <a:avLst/>
          </a:prstGeom>
          <a:solidFill>
            <a:schemeClr val="bg2"/>
          </a:solidFill>
        </p:spPr>
        <p:txBody>
          <a:bodyPr wrap="square" rtlCol="0">
            <a:spAutoFit/>
          </a:bodyPr>
          <a:lstStyle/>
          <a:p>
            <a:r>
              <a:rPr lang="en-GB" sz="1100" b="1" dirty="0">
                <a:latin typeface="Roboto Condensed Medium" panose="02000000000000000000" pitchFamily="2" charset="0"/>
              </a:rPr>
              <a:t>To Adjust Chart scale:</a:t>
            </a:r>
          </a:p>
          <a:p>
            <a:pPr marL="171450" indent="-171450">
              <a:buFont typeface="Arial" panose="020B0604020202020204" pitchFamily="34" charset="0"/>
              <a:buChar char="•"/>
            </a:pPr>
            <a:r>
              <a:rPr lang="en-GB" sz="1100" dirty="0"/>
              <a:t>Click on the chart</a:t>
            </a:r>
          </a:p>
          <a:p>
            <a:pPr marL="171450" indent="-171450">
              <a:buFont typeface="Arial" panose="020B0604020202020204" pitchFamily="34" charset="0"/>
              <a:buChar char="•"/>
            </a:pPr>
            <a:r>
              <a:rPr lang="en-GB" sz="1100" dirty="0"/>
              <a:t>Then select chart design from the ribbon</a:t>
            </a:r>
          </a:p>
          <a:p>
            <a:pPr marL="171450" indent="-171450">
              <a:buFont typeface="Arial" panose="020B0604020202020204" pitchFamily="34" charset="0"/>
              <a:buChar char="•"/>
            </a:pPr>
            <a:r>
              <a:rPr lang="en-GB" sz="1100" dirty="0"/>
              <a:t>Add chart element – Axis – Primary Horizontal</a:t>
            </a:r>
          </a:p>
          <a:p>
            <a:pPr marL="171450" indent="-171450">
              <a:buFont typeface="Arial" panose="020B0604020202020204" pitchFamily="34" charset="0"/>
              <a:buChar char="•"/>
            </a:pPr>
            <a:r>
              <a:rPr lang="en-GB" sz="1100" dirty="0"/>
              <a:t>Righthand click on Axis in chart – Format Axis..</a:t>
            </a:r>
          </a:p>
          <a:p>
            <a:pPr marL="171450" indent="-171450">
              <a:buFont typeface="Arial" panose="020B0604020202020204" pitchFamily="34" charset="0"/>
              <a:buChar char="•"/>
            </a:pPr>
            <a:r>
              <a:rPr lang="en-GB" sz="1100" dirty="0"/>
              <a:t>In Axis options make the highest number in chart the Maximum and make sure minimum is 0</a:t>
            </a:r>
          </a:p>
          <a:p>
            <a:pPr marL="171450" indent="-171450">
              <a:buFont typeface="Arial" panose="020B0604020202020204" pitchFamily="34" charset="0"/>
              <a:buChar char="•"/>
            </a:pPr>
            <a:r>
              <a:rPr lang="en-GB" sz="1100" dirty="0"/>
              <a:t>Delete Axis scale from chart once complete</a:t>
            </a:r>
          </a:p>
        </p:txBody>
      </p:sp>
      <p:sp>
        <p:nvSpPr>
          <p:cNvPr id="21" name="Footer Placeholder 2">
            <a:extLst>
              <a:ext uri="{FF2B5EF4-FFF2-40B4-BE49-F238E27FC236}">
                <a16:creationId xmlns:a16="http://schemas.microsoft.com/office/drawing/2014/main" id="{EA532ECC-9558-4F67-8574-2D1E2713D039}"/>
              </a:ext>
            </a:extLst>
          </p:cNvPr>
          <p:cNvSpPr>
            <a:spLocks noGrp="1"/>
          </p:cNvSpPr>
          <p:nvPr>
            <p:ph type="ftr" sz="quarter" idx="10"/>
          </p:nvPr>
        </p:nvSpPr>
        <p:spPr>
          <a:xfrm>
            <a:off x="907302" y="6436103"/>
            <a:ext cx="3372597" cy="153888"/>
          </a:xfrm>
        </p:spPr>
        <p:txBody>
          <a:bodyPr/>
          <a:lstStyle/>
          <a:p>
            <a:r>
              <a:rPr lang="en-GB" dirty="0">
                <a:solidFill>
                  <a:schemeClr val="tx2"/>
                </a:solidFill>
              </a:rPr>
              <a:t>Totally plc HY23 Results </a:t>
            </a:r>
            <a:r>
              <a:rPr lang="en-GB" dirty="0">
                <a:solidFill>
                  <a:schemeClr val="tx2"/>
                </a:solidFill>
                <a:latin typeface="+mn-lt"/>
              </a:rPr>
              <a:t>November 2022</a:t>
            </a:r>
          </a:p>
        </p:txBody>
      </p:sp>
    </p:spTree>
    <p:extLst>
      <p:ext uri="{BB962C8B-B14F-4D97-AF65-F5344CB8AC3E}">
        <p14:creationId xmlns:p14="http://schemas.microsoft.com/office/powerpoint/2010/main" val="394697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93D2-B946-DA24-E3EA-9373481842A4}"/>
              </a:ext>
            </a:extLst>
          </p:cNvPr>
          <p:cNvSpPr>
            <a:spLocks noGrp="1"/>
          </p:cNvSpPr>
          <p:nvPr>
            <p:ph type="title"/>
          </p:nvPr>
        </p:nvSpPr>
        <p:spPr>
          <a:xfrm>
            <a:off x="501650" y="2354656"/>
            <a:ext cx="6302105" cy="1384995"/>
          </a:xfrm>
        </p:spPr>
        <p:txBody>
          <a:bodyPr/>
          <a:lstStyle/>
          <a:p>
            <a:pPr>
              <a:lnSpc>
                <a:spcPts val="5400"/>
              </a:lnSpc>
            </a:pPr>
            <a:r>
              <a:rPr lang="en-GB" dirty="0"/>
              <a:t>Operational update</a:t>
            </a:r>
            <a:br>
              <a:rPr lang="en-GB" dirty="0"/>
            </a:br>
            <a:r>
              <a:rPr lang="en-GB" sz="4800" dirty="0">
                <a:latin typeface="+mn-lt"/>
              </a:rPr>
              <a:t>Wendy Lawrence, CEO</a:t>
            </a:r>
          </a:p>
        </p:txBody>
      </p:sp>
      <p:sp>
        <p:nvSpPr>
          <p:cNvPr id="4" name="Slide Number Placeholder 3">
            <a:extLst>
              <a:ext uri="{FF2B5EF4-FFF2-40B4-BE49-F238E27FC236}">
                <a16:creationId xmlns:a16="http://schemas.microsoft.com/office/drawing/2014/main" id="{130B1C77-938B-8C4A-EC19-A3468095042C}"/>
              </a:ext>
            </a:extLst>
          </p:cNvPr>
          <p:cNvSpPr>
            <a:spLocks noGrp="1"/>
          </p:cNvSpPr>
          <p:nvPr>
            <p:ph type="sldNum" sz="quarter" idx="11"/>
          </p:nvPr>
        </p:nvSpPr>
        <p:spPr/>
        <p:txBody>
          <a:bodyPr/>
          <a:lstStyle/>
          <a:p>
            <a:fld id="{DA2C6DD1-D9A8-4623-9A2B-24D0950BE4A0}" type="slidenum">
              <a:rPr lang="en-GB" smtClean="0"/>
              <a:pPr/>
              <a:t>7</a:t>
            </a:fld>
            <a:endParaRPr lang="en-GB" dirty="0"/>
          </a:p>
        </p:txBody>
      </p:sp>
      <p:sp>
        <p:nvSpPr>
          <p:cNvPr id="6" name="Footer Placeholder 2">
            <a:extLst>
              <a:ext uri="{FF2B5EF4-FFF2-40B4-BE49-F238E27FC236}">
                <a16:creationId xmlns:a16="http://schemas.microsoft.com/office/drawing/2014/main" id="{F1069C01-4460-4190-BD7F-875EB3250711}"/>
              </a:ext>
            </a:extLst>
          </p:cNvPr>
          <p:cNvSpPr>
            <a:spLocks noGrp="1"/>
          </p:cNvSpPr>
          <p:nvPr>
            <p:ph type="ftr" sz="quarter" idx="10"/>
          </p:nvPr>
        </p:nvSpPr>
        <p:spPr>
          <a:xfrm>
            <a:off x="907302" y="6436103"/>
            <a:ext cx="3372597" cy="153888"/>
          </a:xfrm>
        </p:spPr>
        <p:txBody>
          <a:bodyPr/>
          <a:lstStyle/>
          <a:p>
            <a:r>
              <a:rPr lang="en-GB" dirty="0"/>
              <a:t>Totally plc HY23 Results </a:t>
            </a:r>
            <a:r>
              <a:rPr lang="en-GB" dirty="0">
                <a:latin typeface="+mn-lt"/>
              </a:rPr>
              <a:t>November 2022</a:t>
            </a:r>
          </a:p>
        </p:txBody>
      </p:sp>
    </p:spTree>
    <p:extLst>
      <p:ext uri="{BB962C8B-B14F-4D97-AF65-F5344CB8AC3E}">
        <p14:creationId xmlns:p14="http://schemas.microsoft.com/office/powerpoint/2010/main" val="95260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DAB9-1B79-C177-FBAE-98C254B5B4F1}"/>
              </a:ext>
            </a:extLst>
          </p:cNvPr>
          <p:cNvSpPr>
            <a:spLocks noGrp="1"/>
          </p:cNvSpPr>
          <p:nvPr>
            <p:ph type="title"/>
          </p:nvPr>
        </p:nvSpPr>
        <p:spPr/>
        <p:txBody>
          <a:bodyPr/>
          <a:lstStyle/>
          <a:p>
            <a:r>
              <a:rPr lang="en-GB" dirty="0"/>
              <a:t>Operational highlights</a:t>
            </a:r>
          </a:p>
        </p:txBody>
      </p:sp>
      <p:sp>
        <p:nvSpPr>
          <p:cNvPr id="4" name="Slide Number Placeholder 3">
            <a:extLst>
              <a:ext uri="{FF2B5EF4-FFF2-40B4-BE49-F238E27FC236}">
                <a16:creationId xmlns:a16="http://schemas.microsoft.com/office/drawing/2014/main" id="{28B5CC38-4252-8269-14D9-B32B543C8489}"/>
              </a:ext>
            </a:extLst>
          </p:cNvPr>
          <p:cNvSpPr>
            <a:spLocks noGrp="1"/>
          </p:cNvSpPr>
          <p:nvPr>
            <p:ph type="sldNum" sz="quarter" idx="11"/>
          </p:nvPr>
        </p:nvSpPr>
        <p:spPr/>
        <p:txBody>
          <a:bodyPr/>
          <a:lstStyle/>
          <a:p>
            <a:fld id="{DA2C6DD1-D9A8-4623-9A2B-24D0950BE4A0}" type="slidenum">
              <a:rPr lang="en-GB" smtClean="0"/>
              <a:pPr/>
              <a:t>8</a:t>
            </a:fld>
            <a:endParaRPr lang="en-GB" dirty="0"/>
          </a:p>
        </p:txBody>
      </p:sp>
      <p:sp>
        <p:nvSpPr>
          <p:cNvPr id="5" name="Text Placeholder 4">
            <a:extLst>
              <a:ext uri="{FF2B5EF4-FFF2-40B4-BE49-F238E27FC236}">
                <a16:creationId xmlns:a16="http://schemas.microsoft.com/office/drawing/2014/main" id="{6169C68E-5477-0DB0-381E-913F1AF95483}"/>
              </a:ext>
            </a:extLst>
          </p:cNvPr>
          <p:cNvSpPr>
            <a:spLocks noGrp="1"/>
          </p:cNvSpPr>
          <p:nvPr>
            <p:ph type="body" sz="quarter" idx="12"/>
          </p:nvPr>
        </p:nvSpPr>
        <p:spPr>
          <a:xfrm>
            <a:off x="501651" y="1718189"/>
            <a:ext cx="4842509" cy="4510088"/>
          </a:xfrm>
        </p:spPr>
        <p:txBody>
          <a:bodyPr/>
          <a:lstStyle/>
          <a:p>
            <a:pPr lvl="1">
              <a:lnSpc>
                <a:spcPts val="2000"/>
              </a:lnSpc>
            </a:pPr>
            <a:r>
              <a:rPr lang="en-GB" sz="1800" dirty="0">
                <a:solidFill>
                  <a:schemeClr val="tx2"/>
                </a:solidFill>
              </a:rPr>
              <a:t>Delivered services to approximately 1.25 million patients </a:t>
            </a:r>
          </a:p>
          <a:p>
            <a:pPr lvl="1">
              <a:lnSpc>
                <a:spcPts val="2000"/>
              </a:lnSpc>
            </a:pPr>
            <a:r>
              <a:rPr lang="en-GB" sz="1800" dirty="0">
                <a:solidFill>
                  <a:schemeClr val="tx2"/>
                </a:solidFill>
              </a:rPr>
              <a:t>Extensions to 15 existing urgent care contracts amounting to c.£37 million </a:t>
            </a:r>
          </a:p>
          <a:p>
            <a:pPr lvl="1">
              <a:lnSpc>
                <a:spcPts val="2000"/>
              </a:lnSpc>
            </a:pPr>
            <a:r>
              <a:rPr lang="en-GB" sz="1800" dirty="0">
                <a:solidFill>
                  <a:schemeClr val="tx2"/>
                </a:solidFill>
              </a:rPr>
              <a:t>Step in contract to deliver NHS 111 in Devon valued at up to £850,000</a:t>
            </a:r>
          </a:p>
          <a:p>
            <a:pPr lvl="1">
              <a:lnSpc>
                <a:spcPts val="2000"/>
              </a:lnSpc>
            </a:pPr>
            <a:r>
              <a:rPr lang="en-GB" sz="1800" dirty="0">
                <a:solidFill>
                  <a:schemeClr val="tx2"/>
                </a:solidFill>
              </a:rPr>
              <a:t>Five-year contract extension awarded to EFP by Royal Mail, worth c.£2.5 million </a:t>
            </a:r>
          </a:p>
          <a:p>
            <a:pPr lvl="1">
              <a:lnSpc>
                <a:spcPts val="2000"/>
              </a:lnSpc>
            </a:pPr>
            <a:r>
              <a:rPr lang="en-GB" sz="1800" dirty="0">
                <a:solidFill>
                  <a:schemeClr val="tx2"/>
                </a:solidFill>
              </a:rPr>
              <a:t>Pioneer awarded new contract and four contract extensions, collectively valued at approximately c.£9.5 million</a:t>
            </a:r>
          </a:p>
          <a:p>
            <a:pPr lvl="1">
              <a:lnSpc>
                <a:spcPts val="2000"/>
              </a:lnSpc>
            </a:pPr>
            <a:r>
              <a:rPr lang="en-GB" sz="1800" dirty="0">
                <a:solidFill>
                  <a:schemeClr val="tx2"/>
                </a:solidFill>
              </a:rPr>
              <a:t>All CQC registerable services continued to be rated as GOOD</a:t>
            </a:r>
          </a:p>
          <a:p>
            <a:pPr lvl="1">
              <a:lnSpc>
                <a:spcPts val="2000"/>
              </a:lnSpc>
            </a:pPr>
            <a:endParaRPr lang="en-GB" sz="1800" dirty="0">
              <a:solidFill>
                <a:srgbClr val="FF0000"/>
              </a:solidFill>
              <a:latin typeface="+mj-lt"/>
            </a:endParaRPr>
          </a:p>
          <a:p>
            <a:pPr lvl="1">
              <a:lnSpc>
                <a:spcPts val="2000"/>
              </a:lnSpc>
            </a:pPr>
            <a:endParaRPr lang="en-GB" sz="1800" dirty="0">
              <a:solidFill>
                <a:srgbClr val="FF0000"/>
              </a:solidFill>
            </a:endParaRPr>
          </a:p>
        </p:txBody>
      </p:sp>
      <p:sp>
        <p:nvSpPr>
          <p:cNvPr id="7" name="Footer Placeholder 2">
            <a:extLst>
              <a:ext uri="{FF2B5EF4-FFF2-40B4-BE49-F238E27FC236}">
                <a16:creationId xmlns:a16="http://schemas.microsoft.com/office/drawing/2014/main" id="{3D3AD158-83A9-4DE4-AE0B-AA34A6ED26D4}"/>
              </a:ext>
            </a:extLst>
          </p:cNvPr>
          <p:cNvSpPr>
            <a:spLocks noGrp="1"/>
          </p:cNvSpPr>
          <p:nvPr>
            <p:ph type="ftr" sz="quarter" idx="10"/>
          </p:nvPr>
        </p:nvSpPr>
        <p:spPr>
          <a:xfrm>
            <a:off x="907302" y="6436103"/>
            <a:ext cx="3372597" cy="153888"/>
          </a:xfrm>
        </p:spPr>
        <p:txBody>
          <a:bodyPr/>
          <a:lstStyle/>
          <a:p>
            <a:r>
              <a:rPr lang="en-GB" dirty="0">
                <a:solidFill>
                  <a:schemeClr val="tx2"/>
                </a:solidFill>
              </a:rPr>
              <a:t>Totally plc HY23 Results </a:t>
            </a:r>
            <a:r>
              <a:rPr lang="en-GB" dirty="0">
                <a:solidFill>
                  <a:schemeClr val="tx2"/>
                </a:solidFill>
                <a:latin typeface="+mn-lt"/>
              </a:rPr>
              <a:t>November 2022</a:t>
            </a:r>
          </a:p>
        </p:txBody>
      </p:sp>
      <p:pic>
        <p:nvPicPr>
          <p:cNvPr id="25" name="Picture 24">
            <a:extLst>
              <a:ext uri="{FF2B5EF4-FFF2-40B4-BE49-F238E27FC236}">
                <a16:creationId xmlns:a16="http://schemas.microsoft.com/office/drawing/2014/main" id="{2D4170BC-4DBF-452A-A1BB-E672107024CC}"/>
              </a:ext>
            </a:extLst>
          </p:cNvPr>
          <p:cNvPicPr>
            <a:picLocks noChangeAspect="1"/>
          </p:cNvPicPr>
          <p:nvPr/>
        </p:nvPicPr>
        <p:blipFill rotWithShape="1">
          <a:blip r:embed="rId2">
            <a:extLst>
              <a:ext uri="{28A0092B-C50C-407E-A947-70E740481C1C}">
                <a14:useLocalDpi xmlns:a14="http://schemas.microsoft.com/office/drawing/2010/main" val="0"/>
              </a:ext>
            </a:extLst>
          </a:blip>
          <a:srcRect l="16647" r="22808"/>
          <a:stretch/>
        </p:blipFill>
        <p:spPr>
          <a:xfrm>
            <a:off x="6096001" y="0"/>
            <a:ext cx="6096000" cy="6858000"/>
          </a:xfrm>
          <a:prstGeom prst="rect">
            <a:avLst/>
          </a:prstGeom>
        </p:spPr>
      </p:pic>
    </p:spTree>
    <p:extLst>
      <p:ext uri="{BB962C8B-B14F-4D97-AF65-F5344CB8AC3E}">
        <p14:creationId xmlns:p14="http://schemas.microsoft.com/office/powerpoint/2010/main" val="92721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C27E-5425-9C14-D824-6C8FBBA3F05D}"/>
              </a:ext>
            </a:extLst>
          </p:cNvPr>
          <p:cNvSpPr>
            <a:spLocks noGrp="1"/>
          </p:cNvSpPr>
          <p:nvPr>
            <p:ph type="title"/>
          </p:nvPr>
        </p:nvSpPr>
        <p:spPr>
          <a:xfrm>
            <a:off x="501650" y="425450"/>
            <a:ext cx="10765440" cy="553998"/>
          </a:xfrm>
        </p:spPr>
        <p:txBody>
          <a:bodyPr/>
          <a:lstStyle/>
          <a:p>
            <a:r>
              <a:rPr lang="en-GB" dirty="0"/>
              <a:t>Continued operational progress</a:t>
            </a:r>
          </a:p>
        </p:txBody>
      </p:sp>
      <p:sp>
        <p:nvSpPr>
          <p:cNvPr id="4" name="Slide Number Placeholder 3">
            <a:extLst>
              <a:ext uri="{FF2B5EF4-FFF2-40B4-BE49-F238E27FC236}">
                <a16:creationId xmlns:a16="http://schemas.microsoft.com/office/drawing/2014/main" id="{10036B00-F3E6-0101-4AC7-930D44DEEFDE}"/>
              </a:ext>
            </a:extLst>
          </p:cNvPr>
          <p:cNvSpPr>
            <a:spLocks noGrp="1"/>
          </p:cNvSpPr>
          <p:nvPr>
            <p:ph type="sldNum" sz="quarter" idx="11"/>
          </p:nvPr>
        </p:nvSpPr>
        <p:spPr/>
        <p:txBody>
          <a:bodyPr/>
          <a:lstStyle/>
          <a:p>
            <a:fld id="{DA2C6DD1-D9A8-4623-9A2B-24D0950BE4A0}" type="slidenum">
              <a:rPr lang="en-GB" smtClean="0"/>
              <a:pPr/>
              <a:t>9</a:t>
            </a:fld>
            <a:endParaRPr lang="en-GB" dirty="0"/>
          </a:p>
        </p:txBody>
      </p:sp>
      <p:sp>
        <p:nvSpPr>
          <p:cNvPr id="6" name="Text Placeholder 5">
            <a:extLst>
              <a:ext uri="{FF2B5EF4-FFF2-40B4-BE49-F238E27FC236}">
                <a16:creationId xmlns:a16="http://schemas.microsoft.com/office/drawing/2014/main" id="{143A3E53-6010-925F-7056-AFA15914C599}"/>
              </a:ext>
            </a:extLst>
          </p:cNvPr>
          <p:cNvSpPr>
            <a:spLocks noGrp="1"/>
          </p:cNvSpPr>
          <p:nvPr>
            <p:ph type="body" sz="quarter" idx="13"/>
          </p:nvPr>
        </p:nvSpPr>
        <p:spPr>
          <a:xfrm>
            <a:off x="501650" y="2965105"/>
            <a:ext cx="2461887" cy="2876895"/>
          </a:xfrm>
        </p:spPr>
        <p:txBody>
          <a:bodyPr/>
          <a:lstStyle/>
          <a:p>
            <a:pPr lvl="2">
              <a:lnSpc>
                <a:spcPct val="100000"/>
              </a:lnSpc>
            </a:pPr>
            <a:r>
              <a:rPr lang="en-GB" dirty="0">
                <a:solidFill>
                  <a:schemeClr val="tx2"/>
                </a:solidFill>
              </a:rPr>
              <a:t>15 contract extensions valued at c.£37 million </a:t>
            </a:r>
          </a:p>
          <a:p>
            <a:pPr lvl="2">
              <a:lnSpc>
                <a:spcPct val="100000"/>
              </a:lnSpc>
            </a:pPr>
            <a:r>
              <a:rPr lang="en-GB" dirty="0">
                <a:solidFill>
                  <a:schemeClr val="tx2"/>
                </a:solidFill>
              </a:rPr>
              <a:t>Stepped in to support NHS 111 services in Devon – now continuing support until January 2023</a:t>
            </a:r>
          </a:p>
          <a:p>
            <a:pPr lvl="2">
              <a:lnSpc>
                <a:spcPct val="100000"/>
              </a:lnSpc>
            </a:pPr>
            <a:r>
              <a:rPr lang="en-GB" dirty="0">
                <a:solidFill>
                  <a:schemeClr val="tx2"/>
                </a:solidFill>
              </a:rPr>
              <a:t>GOOD overall ratings received from CQC for three urgent treatment centres in London</a:t>
            </a:r>
          </a:p>
          <a:p>
            <a:pPr lvl="2">
              <a:lnSpc>
                <a:spcPct val="100000"/>
              </a:lnSpc>
            </a:pPr>
            <a:r>
              <a:rPr lang="en-GB" dirty="0">
                <a:solidFill>
                  <a:schemeClr val="tx2"/>
                </a:solidFill>
              </a:rPr>
              <a:t>Services will provide millions of people with access to the healthcare they need during what could be another difficult winter</a:t>
            </a:r>
          </a:p>
        </p:txBody>
      </p:sp>
      <p:sp>
        <p:nvSpPr>
          <p:cNvPr id="7" name="Text Placeholder 6">
            <a:extLst>
              <a:ext uri="{FF2B5EF4-FFF2-40B4-BE49-F238E27FC236}">
                <a16:creationId xmlns:a16="http://schemas.microsoft.com/office/drawing/2014/main" id="{39D04640-A60A-3522-EBC4-2372AF08A216}"/>
              </a:ext>
            </a:extLst>
          </p:cNvPr>
          <p:cNvSpPr>
            <a:spLocks noGrp="1"/>
          </p:cNvSpPr>
          <p:nvPr>
            <p:ph type="body" sz="quarter" idx="14"/>
          </p:nvPr>
        </p:nvSpPr>
        <p:spPr>
          <a:xfrm>
            <a:off x="3385851" y="2965105"/>
            <a:ext cx="2461887" cy="2630487"/>
          </a:xfrm>
        </p:spPr>
        <p:txBody>
          <a:bodyPr/>
          <a:lstStyle/>
          <a:p>
            <a:pPr lvl="2">
              <a:lnSpc>
                <a:spcPct val="100000"/>
              </a:lnSpc>
            </a:pPr>
            <a:r>
              <a:rPr lang="en-GB" dirty="0">
                <a:solidFill>
                  <a:schemeClr val="tx2"/>
                </a:solidFill>
              </a:rPr>
              <a:t>Operating at pre-pandemic levels</a:t>
            </a:r>
          </a:p>
          <a:p>
            <a:pPr lvl="2">
              <a:lnSpc>
                <a:spcPct val="100000"/>
              </a:lnSpc>
            </a:pPr>
            <a:r>
              <a:rPr lang="en-GB" dirty="0">
                <a:solidFill>
                  <a:schemeClr val="tx2"/>
                </a:solidFill>
              </a:rPr>
              <a:t>Continue to work with commissioners to identify ways in which we can contribute to the reduction of the current backlog of patients </a:t>
            </a:r>
          </a:p>
          <a:p>
            <a:pPr lvl="2">
              <a:lnSpc>
                <a:spcPct val="100000"/>
              </a:lnSpc>
            </a:pPr>
            <a:r>
              <a:rPr lang="en-GB" dirty="0">
                <a:solidFill>
                  <a:schemeClr val="tx2"/>
                </a:solidFill>
              </a:rPr>
              <a:t>Seeing new opportunities presented by commissioners for physiotherapy services and dermatology services</a:t>
            </a:r>
          </a:p>
          <a:p>
            <a:pPr lvl="2">
              <a:lnSpc>
                <a:spcPct val="100000"/>
              </a:lnSpc>
            </a:pPr>
            <a:endParaRPr lang="en-GB" dirty="0">
              <a:solidFill>
                <a:schemeClr val="tx2"/>
              </a:solidFill>
            </a:endParaRPr>
          </a:p>
          <a:p>
            <a:pPr lvl="2">
              <a:lnSpc>
                <a:spcPts val="1800"/>
              </a:lnSpc>
            </a:pPr>
            <a:endParaRPr lang="en-GB" dirty="0">
              <a:solidFill>
                <a:schemeClr val="tx2"/>
              </a:solidFill>
            </a:endParaRPr>
          </a:p>
          <a:p>
            <a:pPr>
              <a:lnSpc>
                <a:spcPts val="1800"/>
              </a:lnSpc>
            </a:pPr>
            <a:endParaRPr lang="en-GB" sz="1400" dirty="0"/>
          </a:p>
        </p:txBody>
      </p:sp>
      <p:sp>
        <p:nvSpPr>
          <p:cNvPr id="8" name="Text Placeholder 7">
            <a:extLst>
              <a:ext uri="{FF2B5EF4-FFF2-40B4-BE49-F238E27FC236}">
                <a16:creationId xmlns:a16="http://schemas.microsoft.com/office/drawing/2014/main" id="{02E90C1F-68B1-1E7A-D77B-42499E042D41}"/>
              </a:ext>
            </a:extLst>
          </p:cNvPr>
          <p:cNvSpPr>
            <a:spLocks noGrp="1"/>
          </p:cNvSpPr>
          <p:nvPr>
            <p:ph type="body" sz="quarter" idx="15"/>
          </p:nvPr>
        </p:nvSpPr>
        <p:spPr>
          <a:xfrm>
            <a:off x="6248018" y="2965105"/>
            <a:ext cx="2461887" cy="3257895"/>
          </a:xfrm>
        </p:spPr>
        <p:txBody>
          <a:bodyPr/>
          <a:lstStyle/>
          <a:p>
            <a:pPr lvl="2">
              <a:lnSpc>
                <a:spcPct val="100000"/>
              </a:lnSpc>
            </a:pPr>
            <a:r>
              <a:rPr lang="en-GB" altLang="en-US" dirty="0">
                <a:solidFill>
                  <a:schemeClr val="tx2"/>
                </a:solidFill>
              </a:rPr>
              <a:t>Demand for insourcing and outsourcing services continues to rise </a:t>
            </a:r>
          </a:p>
          <a:p>
            <a:pPr lvl="2">
              <a:lnSpc>
                <a:spcPct val="100000"/>
              </a:lnSpc>
            </a:pPr>
            <a:r>
              <a:rPr lang="en-GB" altLang="en-US" dirty="0">
                <a:solidFill>
                  <a:schemeClr val="tx2"/>
                </a:solidFill>
              </a:rPr>
              <a:t>New one year contract valued at approximately £5 million</a:t>
            </a:r>
          </a:p>
          <a:p>
            <a:pPr lvl="2">
              <a:lnSpc>
                <a:spcPct val="100000"/>
              </a:lnSpc>
            </a:pPr>
            <a:r>
              <a:rPr lang="en-GB" altLang="en-US" dirty="0">
                <a:solidFill>
                  <a:schemeClr val="tx2"/>
                </a:solidFill>
              </a:rPr>
              <a:t>Four contract extensions for insourcing and outsourcing valued at c. £4.5 million</a:t>
            </a:r>
          </a:p>
          <a:p>
            <a:pPr lvl="2">
              <a:lnSpc>
                <a:spcPct val="100000"/>
              </a:lnSpc>
            </a:pPr>
            <a:r>
              <a:rPr lang="en-GB" altLang="en-US" dirty="0">
                <a:solidFill>
                  <a:schemeClr val="tx2"/>
                </a:solidFill>
              </a:rPr>
              <a:t>National AQP (Any Qualified Provider) status places Pioneer in an excellent position to support NHS with reduction of waiting lists</a:t>
            </a:r>
          </a:p>
          <a:p>
            <a:pPr lvl="2">
              <a:lnSpc>
                <a:spcPct val="100000"/>
              </a:lnSpc>
            </a:pPr>
            <a:r>
              <a:rPr lang="en-GB" dirty="0">
                <a:solidFill>
                  <a:schemeClr val="tx2"/>
                </a:solidFill>
              </a:rPr>
              <a:t>Expect continued growth linked to Government waiting list commitment and independent sector support</a:t>
            </a:r>
          </a:p>
          <a:p>
            <a:pPr>
              <a:lnSpc>
                <a:spcPts val="1800"/>
              </a:lnSpc>
            </a:pPr>
            <a:endParaRPr lang="en-GB" sz="1400" dirty="0"/>
          </a:p>
        </p:txBody>
      </p:sp>
      <p:sp>
        <p:nvSpPr>
          <p:cNvPr id="9" name="Text Placeholder 8">
            <a:extLst>
              <a:ext uri="{FF2B5EF4-FFF2-40B4-BE49-F238E27FC236}">
                <a16:creationId xmlns:a16="http://schemas.microsoft.com/office/drawing/2014/main" id="{B78B7F38-F241-C72E-B2F9-FC9E4E1BD7BC}"/>
              </a:ext>
            </a:extLst>
          </p:cNvPr>
          <p:cNvSpPr>
            <a:spLocks noGrp="1"/>
          </p:cNvSpPr>
          <p:nvPr>
            <p:ph type="body" sz="quarter" idx="16"/>
          </p:nvPr>
        </p:nvSpPr>
        <p:spPr>
          <a:xfrm>
            <a:off x="9055100" y="2965105"/>
            <a:ext cx="2461887" cy="3410295"/>
          </a:xfrm>
        </p:spPr>
        <p:txBody>
          <a:bodyPr/>
          <a:lstStyle/>
          <a:p>
            <a:pPr lvl="2">
              <a:lnSpc>
                <a:spcPct val="100000"/>
              </a:lnSpc>
            </a:pPr>
            <a:r>
              <a:rPr lang="en-GB" dirty="0">
                <a:solidFill>
                  <a:schemeClr val="tx2"/>
                </a:solidFill>
              </a:rPr>
              <a:t>Five-year contract extension for the delivery of the Royal Mail's on-site gyms across 34 sites in the UK </a:t>
            </a:r>
          </a:p>
          <a:p>
            <a:pPr lvl="2">
              <a:lnSpc>
                <a:spcPct val="100000"/>
              </a:lnSpc>
            </a:pPr>
            <a:r>
              <a:rPr lang="en-GB" dirty="0">
                <a:solidFill>
                  <a:schemeClr val="tx2"/>
                </a:solidFill>
              </a:rPr>
              <a:t>Three new contract wins including gym refurbishment/relaunch of existing wellbeing service for global video game giant Electronic Arts in the UK</a:t>
            </a:r>
          </a:p>
          <a:p>
            <a:pPr lvl="2">
              <a:lnSpc>
                <a:spcPct val="100000"/>
              </a:lnSpc>
            </a:pPr>
            <a:r>
              <a:rPr lang="en-GB" dirty="0">
                <a:solidFill>
                  <a:schemeClr val="tx2"/>
                </a:solidFill>
              </a:rPr>
              <a:t>Extensive pipeline of new opportunities across the UK</a:t>
            </a:r>
          </a:p>
          <a:p>
            <a:pPr lvl="2">
              <a:lnSpc>
                <a:spcPct val="100000"/>
              </a:lnSpc>
            </a:pPr>
            <a:r>
              <a:rPr lang="en-GB" dirty="0">
                <a:solidFill>
                  <a:schemeClr val="tx2"/>
                </a:solidFill>
              </a:rPr>
              <a:t>Additional services being provided as part of being within Totally including physiotherapy and access to health care professionals for employees</a:t>
            </a:r>
          </a:p>
          <a:p>
            <a:pPr>
              <a:lnSpc>
                <a:spcPts val="1800"/>
              </a:lnSpc>
            </a:pPr>
            <a:endParaRPr lang="en-GB" sz="1400" dirty="0"/>
          </a:p>
        </p:txBody>
      </p:sp>
      <p:pic>
        <p:nvPicPr>
          <p:cNvPr id="19" name="Picture Placeholder 18">
            <a:extLst>
              <a:ext uri="{FF2B5EF4-FFF2-40B4-BE49-F238E27FC236}">
                <a16:creationId xmlns:a16="http://schemas.microsoft.com/office/drawing/2014/main" id="{8E2F541B-991B-7FFF-DE69-BF33445CDB39}"/>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90" t="3" r="-17069" b="-2726"/>
          <a:stretch/>
        </p:blipFill>
        <p:spPr>
          <a:xfrm>
            <a:off x="6248018" y="1969243"/>
            <a:ext cx="1542397" cy="815974"/>
          </a:xfrm>
        </p:spPr>
      </p:pic>
      <p:pic>
        <p:nvPicPr>
          <p:cNvPr id="21" name="Picture Placeholder 20">
            <a:extLst>
              <a:ext uri="{FF2B5EF4-FFF2-40B4-BE49-F238E27FC236}">
                <a16:creationId xmlns:a16="http://schemas.microsoft.com/office/drawing/2014/main" id="{D3167D5C-C9C1-B91D-3A5B-EF1DA8ABAE2C}"/>
              </a:ext>
            </a:extLst>
          </p:cNvPr>
          <p:cNvPicPr>
            <a:picLocks noGrp="1" noChangeAspect="1"/>
          </p:cNvPicPr>
          <p:nvPr>
            <p:ph type="pic" sz="quarter" idx="20"/>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30" b="-7920"/>
          <a:stretch/>
        </p:blipFill>
        <p:spPr>
          <a:xfrm>
            <a:off x="9055100" y="2213872"/>
            <a:ext cx="1364895" cy="567499"/>
          </a:xfrm>
        </p:spPr>
      </p:pic>
      <p:sp>
        <p:nvSpPr>
          <p:cNvPr id="20" name="TextBox 19">
            <a:extLst>
              <a:ext uri="{FF2B5EF4-FFF2-40B4-BE49-F238E27FC236}">
                <a16:creationId xmlns:a16="http://schemas.microsoft.com/office/drawing/2014/main" id="{A3840763-AA2D-E8FF-F858-2B9580E17EF6}"/>
              </a:ext>
            </a:extLst>
          </p:cNvPr>
          <p:cNvSpPr txBox="1"/>
          <p:nvPr/>
        </p:nvSpPr>
        <p:spPr>
          <a:xfrm>
            <a:off x="4615183" y="-1419902"/>
            <a:ext cx="3601156" cy="938719"/>
          </a:xfrm>
          <a:prstGeom prst="rect">
            <a:avLst/>
          </a:prstGeom>
          <a:solidFill>
            <a:schemeClr val="bg2"/>
          </a:solidFill>
        </p:spPr>
        <p:txBody>
          <a:bodyPr wrap="square" rtlCol="0">
            <a:spAutoFit/>
          </a:bodyPr>
          <a:lstStyle/>
          <a:p>
            <a:r>
              <a:rPr lang="en-GB" sz="1100" b="1" dirty="0">
                <a:latin typeface="Roboto Condensed Medium" panose="02000000000000000000" pitchFamily="2" charset="0"/>
              </a:rPr>
              <a:t>To change logos:</a:t>
            </a:r>
          </a:p>
          <a:p>
            <a:pPr marL="171450" indent="-171450">
              <a:buFont typeface="Arial" panose="020B0604020202020204" pitchFamily="34" charset="0"/>
              <a:buChar char="•"/>
            </a:pPr>
            <a:r>
              <a:rPr lang="en-GB" sz="1100" dirty="0"/>
              <a:t>Click on the logo</a:t>
            </a:r>
          </a:p>
          <a:p>
            <a:pPr marL="171450" indent="-171450">
              <a:buFont typeface="Arial" panose="020B0604020202020204" pitchFamily="34" charset="0"/>
              <a:buChar char="•"/>
            </a:pPr>
            <a:r>
              <a:rPr lang="en-GB" sz="1100" dirty="0"/>
              <a:t>Right hand click and select change picture</a:t>
            </a:r>
          </a:p>
          <a:p>
            <a:pPr marL="171450" indent="-171450">
              <a:buFont typeface="Arial" panose="020B0604020202020204" pitchFamily="34" charset="0"/>
              <a:buChar char="•"/>
            </a:pPr>
            <a:r>
              <a:rPr lang="en-GB" sz="1100" dirty="0"/>
              <a:t>To adjust crop – select image and click on Graphic format</a:t>
            </a:r>
          </a:p>
          <a:p>
            <a:pPr marL="171450" indent="-171450">
              <a:buFont typeface="Arial" panose="020B0604020202020204" pitchFamily="34" charset="0"/>
              <a:buChar char="•"/>
            </a:pPr>
            <a:r>
              <a:rPr lang="en-GB" sz="1100" dirty="0"/>
              <a:t>Go to Crop and adjust to your preference</a:t>
            </a:r>
          </a:p>
        </p:txBody>
      </p:sp>
      <p:pic>
        <p:nvPicPr>
          <p:cNvPr id="16" name="Picture 15">
            <a:extLst>
              <a:ext uri="{FF2B5EF4-FFF2-40B4-BE49-F238E27FC236}">
                <a16:creationId xmlns:a16="http://schemas.microsoft.com/office/drawing/2014/main" id="{F619AA56-5E32-4BB7-BB01-520A59DBB8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2967" y="2145525"/>
            <a:ext cx="1884039" cy="635846"/>
          </a:xfrm>
          <a:prstGeom prst="rect">
            <a:avLst/>
          </a:prstGeom>
        </p:spPr>
      </p:pic>
      <p:pic>
        <p:nvPicPr>
          <p:cNvPr id="23" name="Picture 22">
            <a:extLst>
              <a:ext uri="{FF2B5EF4-FFF2-40B4-BE49-F238E27FC236}">
                <a16:creationId xmlns:a16="http://schemas.microsoft.com/office/drawing/2014/main" id="{25CA7D62-BD8C-481B-8133-A2CDEBDA71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918" y="2136856"/>
            <a:ext cx="1935412" cy="653184"/>
          </a:xfrm>
          <a:prstGeom prst="rect">
            <a:avLst/>
          </a:prstGeom>
        </p:spPr>
      </p:pic>
      <p:sp>
        <p:nvSpPr>
          <p:cNvPr id="15" name="Footer Placeholder 2">
            <a:extLst>
              <a:ext uri="{FF2B5EF4-FFF2-40B4-BE49-F238E27FC236}">
                <a16:creationId xmlns:a16="http://schemas.microsoft.com/office/drawing/2014/main" id="{372BAF17-BF5F-45EE-83DA-61AA6848C3B3}"/>
              </a:ext>
            </a:extLst>
          </p:cNvPr>
          <p:cNvSpPr>
            <a:spLocks noGrp="1"/>
          </p:cNvSpPr>
          <p:nvPr>
            <p:ph type="ftr" sz="quarter" idx="10"/>
          </p:nvPr>
        </p:nvSpPr>
        <p:spPr>
          <a:xfrm>
            <a:off x="907302" y="6436103"/>
            <a:ext cx="3372597" cy="153888"/>
          </a:xfrm>
        </p:spPr>
        <p:txBody>
          <a:bodyPr/>
          <a:lstStyle/>
          <a:p>
            <a:r>
              <a:rPr lang="en-GB" dirty="0">
                <a:solidFill>
                  <a:schemeClr val="tx2"/>
                </a:solidFill>
              </a:rPr>
              <a:t>Totally plc HY23 Results </a:t>
            </a:r>
            <a:r>
              <a:rPr lang="en-GB" dirty="0">
                <a:solidFill>
                  <a:schemeClr val="tx2"/>
                </a:solidFill>
                <a:latin typeface="+mn-lt"/>
              </a:rPr>
              <a:t>November 2022</a:t>
            </a:r>
          </a:p>
        </p:txBody>
      </p:sp>
    </p:spTree>
    <p:extLst>
      <p:ext uri="{BB962C8B-B14F-4D97-AF65-F5344CB8AC3E}">
        <p14:creationId xmlns:p14="http://schemas.microsoft.com/office/powerpoint/2010/main" val="4248993635"/>
      </p:ext>
    </p:extLst>
  </p:cSld>
  <p:clrMapOvr>
    <a:masterClrMapping/>
  </p:clrMapOvr>
</p:sld>
</file>

<file path=ppt/theme/theme1.xml><?xml version="1.0" encoding="utf-8"?>
<a:theme xmlns:a="http://schemas.openxmlformats.org/drawingml/2006/main" name="Office Theme">
  <a:themeElements>
    <a:clrScheme name="Totally">
      <a:dk1>
        <a:srgbClr val="181818"/>
      </a:dk1>
      <a:lt1>
        <a:srgbClr val="FFFFFF"/>
      </a:lt1>
      <a:dk2>
        <a:srgbClr val="006D8B"/>
      </a:dk2>
      <a:lt2>
        <a:srgbClr val="F0F0F0"/>
      </a:lt2>
      <a:accent1>
        <a:srgbClr val="006D8B"/>
      </a:accent1>
      <a:accent2>
        <a:srgbClr val="77BFD6"/>
      </a:accent2>
      <a:accent3>
        <a:srgbClr val="78BE20"/>
      </a:accent3>
      <a:accent4>
        <a:srgbClr val="F2F8FB"/>
      </a:accent4>
      <a:accent5>
        <a:srgbClr val="F0F0F0"/>
      </a:accent5>
      <a:accent6>
        <a:srgbClr val="FFFFFF"/>
      </a:accent6>
      <a:hlink>
        <a:srgbClr val="0563C1"/>
      </a:hlink>
      <a:folHlink>
        <a:srgbClr val="954F72"/>
      </a:folHlink>
    </a:clrScheme>
    <a:fontScheme name="Totally">
      <a:majorFont>
        <a:latin typeface="Roboto Condensed Medium"/>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14305</TotalTime>
  <Words>1944</Words>
  <Application>Microsoft Office PowerPoint</Application>
  <PresentationFormat>Widescreen</PresentationFormat>
  <Paragraphs>114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 Condensed Light</vt:lpstr>
      <vt:lpstr>Arial</vt:lpstr>
      <vt:lpstr>Roboto</vt:lpstr>
      <vt:lpstr>Roboto Condensed Medium</vt:lpstr>
      <vt:lpstr>Office Theme</vt:lpstr>
      <vt:lpstr>Results for the six months ended 30 September 2022</vt:lpstr>
      <vt:lpstr>Disclaimer</vt:lpstr>
      <vt:lpstr>Agenda</vt:lpstr>
      <vt:lpstr>Continued progress, well-positioned for current and future opportunities</vt:lpstr>
      <vt:lpstr>Financial highlights Lisa Barter, CFO</vt:lpstr>
      <vt:lpstr>Further growth in revenue and profit    </vt:lpstr>
      <vt:lpstr>Operational update Wendy Lawrence, CEO</vt:lpstr>
      <vt:lpstr>Operational highlights</vt:lpstr>
      <vt:lpstr>Continued operational progress</vt:lpstr>
      <vt:lpstr>Well-positioned for significant market opportunities</vt:lpstr>
      <vt:lpstr>Cardinal Square West 10 Nottingham Road Derby, DE1 3QT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Simon</dc:creator>
  <cp:lastModifiedBy>Holly Smart</cp:lastModifiedBy>
  <cp:revision>146</cp:revision>
  <cp:lastPrinted>2022-11-13T18:10:29Z</cp:lastPrinted>
  <dcterms:created xsi:type="dcterms:W3CDTF">2022-06-21T12:05:59Z</dcterms:created>
  <dcterms:modified xsi:type="dcterms:W3CDTF">2022-11-15T11:53:30Z</dcterms:modified>
</cp:coreProperties>
</file>